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24"/>
  </p:notesMasterIdLst>
  <p:sldIdLst>
    <p:sldId id="256" r:id="rId2"/>
    <p:sldId id="257" r:id="rId3"/>
    <p:sldId id="293" r:id="rId4"/>
    <p:sldId id="275" r:id="rId5"/>
    <p:sldId id="292" r:id="rId6"/>
    <p:sldId id="264" r:id="rId7"/>
    <p:sldId id="290" r:id="rId8"/>
    <p:sldId id="263" r:id="rId9"/>
    <p:sldId id="289" r:id="rId10"/>
    <p:sldId id="291" r:id="rId11"/>
    <p:sldId id="258" r:id="rId12"/>
    <p:sldId id="294" r:id="rId13"/>
    <p:sldId id="295" r:id="rId14"/>
    <p:sldId id="267" r:id="rId15"/>
    <p:sldId id="296" r:id="rId16"/>
    <p:sldId id="261" r:id="rId17"/>
    <p:sldId id="298" r:id="rId18"/>
    <p:sldId id="2147472137" r:id="rId19"/>
    <p:sldId id="297" r:id="rId20"/>
    <p:sldId id="299" r:id="rId21"/>
    <p:sldId id="2147472138" r:id="rId22"/>
    <p:sldId id="214747213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63"/>
  </p:normalViewPr>
  <p:slideViewPr>
    <p:cSldViewPr snapToGrid="0">
      <p:cViewPr varScale="1">
        <p:scale>
          <a:sx n="115" d="100"/>
          <a:sy n="115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F16A9-8BE8-634F-9130-D6411F14619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88A2901-0D50-9E48-8BDE-C50CD73A13D6}">
      <dgm:prSet phldrT="[Text]"/>
      <dgm:spPr/>
      <dgm:t>
        <a:bodyPr/>
        <a:lstStyle/>
        <a:p>
          <a:r>
            <a:rPr lang="en-US" dirty="0"/>
            <a:t>2006-2009</a:t>
          </a:r>
        </a:p>
        <a:p>
          <a:r>
            <a:rPr lang="en-US" dirty="0" err="1"/>
            <a:t>Studi</a:t>
          </a:r>
          <a:r>
            <a:rPr lang="en-US" dirty="0"/>
            <a:t> </a:t>
          </a:r>
          <a:r>
            <a:rPr lang="en-US" dirty="0" err="1"/>
            <a:t>Kelayakan</a:t>
          </a:r>
          <a:endParaRPr lang="en-US" dirty="0"/>
        </a:p>
      </dgm:t>
    </dgm:pt>
    <dgm:pt modelId="{D4C8DEF6-10C0-BD48-8F26-FB9635493CBE}" type="parTrans" cxnId="{17F951AD-7CFA-E644-B44C-983F7E4F85F7}">
      <dgm:prSet/>
      <dgm:spPr/>
      <dgm:t>
        <a:bodyPr/>
        <a:lstStyle/>
        <a:p>
          <a:endParaRPr lang="en-US"/>
        </a:p>
      </dgm:t>
    </dgm:pt>
    <dgm:pt modelId="{04AB880B-E9AD-8A4A-9626-79D14018CF9A}" type="sibTrans" cxnId="{17F951AD-7CFA-E644-B44C-983F7E4F85F7}">
      <dgm:prSet/>
      <dgm:spPr/>
      <dgm:t>
        <a:bodyPr/>
        <a:lstStyle/>
        <a:p>
          <a:endParaRPr lang="en-US"/>
        </a:p>
      </dgm:t>
    </dgm:pt>
    <dgm:pt modelId="{098B0C37-C5F2-994B-906A-C2B93A7BCE30}">
      <dgm:prSet phldrT="[Text]"/>
      <dgm:spPr/>
      <dgm:t>
        <a:bodyPr/>
        <a:lstStyle/>
        <a:p>
          <a:r>
            <a:rPr lang="en-US" dirty="0"/>
            <a:t>2010</a:t>
          </a:r>
        </a:p>
        <a:p>
          <a:r>
            <a:rPr lang="en-US" dirty="0" err="1"/>
            <a:t>Pengadaan</a:t>
          </a:r>
          <a:r>
            <a:rPr lang="en-US" dirty="0"/>
            <a:t> Alat</a:t>
          </a:r>
        </a:p>
        <a:p>
          <a:r>
            <a:rPr lang="en-US" dirty="0"/>
            <a:t>Cyclotron 11MeV, Hot Lab level 3 dan PET/CT</a:t>
          </a:r>
        </a:p>
      </dgm:t>
    </dgm:pt>
    <dgm:pt modelId="{909E3A48-4994-5649-937E-8FE718EC25C9}" type="parTrans" cxnId="{6E2348EE-C4CB-9B4F-8719-452CB71EBF66}">
      <dgm:prSet/>
      <dgm:spPr/>
      <dgm:t>
        <a:bodyPr/>
        <a:lstStyle/>
        <a:p>
          <a:endParaRPr lang="en-US"/>
        </a:p>
      </dgm:t>
    </dgm:pt>
    <dgm:pt modelId="{7221F3E8-DAC2-4042-AB03-8A72ADFC17E0}" type="sibTrans" cxnId="{6E2348EE-C4CB-9B4F-8719-452CB71EBF66}">
      <dgm:prSet/>
      <dgm:spPr/>
      <dgm:t>
        <a:bodyPr/>
        <a:lstStyle/>
        <a:p>
          <a:endParaRPr lang="en-US"/>
        </a:p>
      </dgm:t>
    </dgm:pt>
    <dgm:pt modelId="{BDF0AFCF-B27B-374B-AC3D-75C47B33F1D7}">
      <dgm:prSet phldrT="[Text]"/>
      <dgm:spPr/>
      <dgm:t>
        <a:bodyPr/>
        <a:lstStyle/>
        <a:p>
          <a:r>
            <a:rPr lang="en-US" dirty="0"/>
            <a:t>2012</a:t>
          </a:r>
        </a:p>
        <a:p>
          <a:r>
            <a:rPr lang="en-US" dirty="0" err="1"/>
            <a:t>Operasional</a:t>
          </a:r>
          <a:endParaRPr lang="en-US" dirty="0"/>
        </a:p>
      </dgm:t>
    </dgm:pt>
    <dgm:pt modelId="{BF1FDCC4-3144-A140-AAB8-462353590F38}" type="parTrans" cxnId="{FF765923-F5DF-1045-AB54-FED1073640AA}">
      <dgm:prSet/>
      <dgm:spPr/>
      <dgm:t>
        <a:bodyPr/>
        <a:lstStyle/>
        <a:p>
          <a:endParaRPr lang="en-US"/>
        </a:p>
      </dgm:t>
    </dgm:pt>
    <dgm:pt modelId="{C1F03044-85F1-334F-B7C7-BD85B4AE80FD}" type="sibTrans" cxnId="{FF765923-F5DF-1045-AB54-FED1073640AA}">
      <dgm:prSet/>
      <dgm:spPr/>
      <dgm:t>
        <a:bodyPr/>
        <a:lstStyle/>
        <a:p>
          <a:endParaRPr lang="en-US"/>
        </a:p>
      </dgm:t>
    </dgm:pt>
    <dgm:pt modelId="{14992343-0757-A94C-9CDB-91EDD246096B}" type="pres">
      <dgm:prSet presAssocID="{2E0F16A9-8BE8-634F-9130-D6411F14619C}" presName="Name0" presStyleCnt="0">
        <dgm:presLayoutVars>
          <dgm:dir/>
          <dgm:resizeHandles val="exact"/>
        </dgm:presLayoutVars>
      </dgm:prSet>
      <dgm:spPr/>
    </dgm:pt>
    <dgm:pt modelId="{04EA13AB-EA48-7C4D-AC4A-CFC111A73B2B}" type="pres">
      <dgm:prSet presAssocID="{F88A2901-0D50-9E48-8BDE-C50CD73A13D6}" presName="node" presStyleLbl="node1" presStyleIdx="0" presStyleCnt="3">
        <dgm:presLayoutVars>
          <dgm:bulletEnabled val="1"/>
        </dgm:presLayoutVars>
      </dgm:prSet>
      <dgm:spPr/>
    </dgm:pt>
    <dgm:pt modelId="{19AF80D7-4588-5F44-B244-938224098345}" type="pres">
      <dgm:prSet presAssocID="{04AB880B-E9AD-8A4A-9626-79D14018CF9A}" presName="sibTrans" presStyleLbl="sibTrans2D1" presStyleIdx="0" presStyleCnt="2"/>
      <dgm:spPr/>
    </dgm:pt>
    <dgm:pt modelId="{2258CB4D-22E0-6342-B577-6726D3939D69}" type="pres">
      <dgm:prSet presAssocID="{04AB880B-E9AD-8A4A-9626-79D14018CF9A}" presName="connectorText" presStyleLbl="sibTrans2D1" presStyleIdx="0" presStyleCnt="2"/>
      <dgm:spPr/>
    </dgm:pt>
    <dgm:pt modelId="{D1866EF1-229E-6340-988E-C8A15FF1FB70}" type="pres">
      <dgm:prSet presAssocID="{098B0C37-C5F2-994B-906A-C2B93A7BCE30}" presName="node" presStyleLbl="node1" presStyleIdx="1" presStyleCnt="3">
        <dgm:presLayoutVars>
          <dgm:bulletEnabled val="1"/>
        </dgm:presLayoutVars>
      </dgm:prSet>
      <dgm:spPr/>
    </dgm:pt>
    <dgm:pt modelId="{A2D868D0-C8E2-944F-A780-285DF07189D3}" type="pres">
      <dgm:prSet presAssocID="{7221F3E8-DAC2-4042-AB03-8A72ADFC17E0}" presName="sibTrans" presStyleLbl="sibTrans2D1" presStyleIdx="1" presStyleCnt="2"/>
      <dgm:spPr/>
    </dgm:pt>
    <dgm:pt modelId="{E6E8E01F-1078-F24C-9B4E-06B1669E80B1}" type="pres">
      <dgm:prSet presAssocID="{7221F3E8-DAC2-4042-AB03-8A72ADFC17E0}" presName="connectorText" presStyleLbl="sibTrans2D1" presStyleIdx="1" presStyleCnt="2"/>
      <dgm:spPr/>
    </dgm:pt>
    <dgm:pt modelId="{963745AE-E399-0148-B2F8-7F3B3DF6E14A}" type="pres">
      <dgm:prSet presAssocID="{BDF0AFCF-B27B-374B-AC3D-75C47B33F1D7}" presName="node" presStyleLbl="node1" presStyleIdx="2" presStyleCnt="3">
        <dgm:presLayoutVars>
          <dgm:bulletEnabled val="1"/>
        </dgm:presLayoutVars>
      </dgm:prSet>
      <dgm:spPr/>
    </dgm:pt>
  </dgm:ptLst>
  <dgm:cxnLst>
    <dgm:cxn modelId="{4BE2F40C-29D0-C949-BFAC-4BAD712BF63F}" type="presOf" srcId="{BDF0AFCF-B27B-374B-AC3D-75C47B33F1D7}" destId="{963745AE-E399-0148-B2F8-7F3B3DF6E14A}" srcOrd="0" destOrd="0" presId="urn:microsoft.com/office/officeart/2005/8/layout/process1"/>
    <dgm:cxn modelId="{399E6E12-30FD-DC4B-B0A0-C4B9219C0A2F}" type="presOf" srcId="{098B0C37-C5F2-994B-906A-C2B93A7BCE30}" destId="{D1866EF1-229E-6340-988E-C8A15FF1FB70}" srcOrd="0" destOrd="0" presId="urn:microsoft.com/office/officeart/2005/8/layout/process1"/>
    <dgm:cxn modelId="{67A1461D-6A11-3D45-92A9-38F3C90457D9}" type="presOf" srcId="{04AB880B-E9AD-8A4A-9626-79D14018CF9A}" destId="{2258CB4D-22E0-6342-B577-6726D3939D69}" srcOrd="1" destOrd="0" presId="urn:microsoft.com/office/officeart/2005/8/layout/process1"/>
    <dgm:cxn modelId="{FF765923-F5DF-1045-AB54-FED1073640AA}" srcId="{2E0F16A9-8BE8-634F-9130-D6411F14619C}" destId="{BDF0AFCF-B27B-374B-AC3D-75C47B33F1D7}" srcOrd="2" destOrd="0" parTransId="{BF1FDCC4-3144-A140-AAB8-462353590F38}" sibTransId="{C1F03044-85F1-334F-B7C7-BD85B4AE80FD}"/>
    <dgm:cxn modelId="{A091202E-BA24-A946-8ED7-E446CF81CF2E}" type="presOf" srcId="{2E0F16A9-8BE8-634F-9130-D6411F14619C}" destId="{14992343-0757-A94C-9CDB-91EDD246096B}" srcOrd="0" destOrd="0" presId="urn:microsoft.com/office/officeart/2005/8/layout/process1"/>
    <dgm:cxn modelId="{34A81F7D-88CF-9F48-B2E2-EC9B43904FF2}" type="presOf" srcId="{7221F3E8-DAC2-4042-AB03-8A72ADFC17E0}" destId="{A2D868D0-C8E2-944F-A780-285DF07189D3}" srcOrd="0" destOrd="0" presId="urn:microsoft.com/office/officeart/2005/8/layout/process1"/>
    <dgm:cxn modelId="{49F18E9F-7185-C04A-B5DE-14FC67E0BCDD}" type="presOf" srcId="{7221F3E8-DAC2-4042-AB03-8A72ADFC17E0}" destId="{E6E8E01F-1078-F24C-9B4E-06B1669E80B1}" srcOrd="1" destOrd="0" presId="urn:microsoft.com/office/officeart/2005/8/layout/process1"/>
    <dgm:cxn modelId="{17F951AD-7CFA-E644-B44C-983F7E4F85F7}" srcId="{2E0F16A9-8BE8-634F-9130-D6411F14619C}" destId="{F88A2901-0D50-9E48-8BDE-C50CD73A13D6}" srcOrd="0" destOrd="0" parTransId="{D4C8DEF6-10C0-BD48-8F26-FB9635493CBE}" sibTransId="{04AB880B-E9AD-8A4A-9626-79D14018CF9A}"/>
    <dgm:cxn modelId="{477610AE-67C5-6C41-9537-64A6E22E9C83}" type="presOf" srcId="{F88A2901-0D50-9E48-8BDE-C50CD73A13D6}" destId="{04EA13AB-EA48-7C4D-AC4A-CFC111A73B2B}" srcOrd="0" destOrd="0" presId="urn:microsoft.com/office/officeart/2005/8/layout/process1"/>
    <dgm:cxn modelId="{1D947FDD-BA40-2447-8177-E2FC377A939D}" type="presOf" srcId="{04AB880B-E9AD-8A4A-9626-79D14018CF9A}" destId="{19AF80D7-4588-5F44-B244-938224098345}" srcOrd="0" destOrd="0" presId="urn:microsoft.com/office/officeart/2005/8/layout/process1"/>
    <dgm:cxn modelId="{6E2348EE-C4CB-9B4F-8719-452CB71EBF66}" srcId="{2E0F16A9-8BE8-634F-9130-D6411F14619C}" destId="{098B0C37-C5F2-994B-906A-C2B93A7BCE30}" srcOrd="1" destOrd="0" parTransId="{909E3A48-4994-5649-937E-8FE718EC25C9}" sibTransId="{7221F3E8-DAC2-4042-AB03-8A72ADFC17E0}"/>
    <dgm:cxn modelId="{D77D6232-2E7A-7642-B61A-1C4FCEE55019}" type="presParOf" srcId="{14992343-0757-A94C-9CDB-91EDD246096B}" destId="{04EA13AB-EA48-7C4D-AC4A-CFC111A73B2B}" srcOrd="0" destOrd="0" presId="urn:microsoft.com/office/officeart/2005/8/layout/process1"/>
    <dgm:cxn modelId="{69925C2F-41D4-5A48-8E71-4FF19201C3E7}" type="presParOf" srcId="{14992343-0757-A94C-9CDB-91EDD246096B}" destId="{19AF80D7-4588-5F44-B244-938224098345}" srcOrd="1" destOrd="0" presId="urn:microsoft.com/office/officeart/2005/8/layout/process1"/>
    <dgm:cxn modelId="{FE88B08D-F038-F048-AA8C-88CC0BA71418}" type="presParOf" srcId="{19AF80D7-4588-5F44-B244-938224098345}" destId="{2258CB4D-22E0-6342-B577-6726D3939D69}" srcOrd="0" destOrd="0" presId="urn:microsoft.com/office/officeart/2005/8/layout/process1"/>
    <dgm:cxn modelId="{0A01767B-9802-EE40-B3AE-DD34A5B66C4F}" type="presParOf" srcId="{14992343-0757-A94C-9CDB-91EDD246096B}" destId="{D1866EF1-229E-6340-988E-C8A15FF1FB70}" srcOrd="2" destOrd="0" presId="urn:microsoft.com/office/officeart/2005/8/layout/process1"/>
    <dgm:cxn modelId="{A1F54132-E888-3C4D-85F0-8E528445B839}" type="presParOf" srcId="{14992343-0757-A94C-9CDB-91EDD246096B}" destId="{A2D868D0-C8E2-944F-A780-285DF07189D3}" srcOrd="3" destOrd="0" presId="urn:microsoft.com/office/officeart/2005/8/layout/process1"/>
    <dgm:cxn modelId="{3AB87280-AE81-E341-97B1-C72EC14F5F29}" type="presParOf" srcId="{A2D868D0-C8E2-944F-A780-285DF07189D3}" destId="{E6E8E01F-1078-F24C-9B4E-06B1669E80B1}" srcOrd="0" destOrd="0" presId="urn:microsoft.com/office/officeart/2005/8/layout/process1"/>
    <dgm:cxn modelId="{6FA37D76-83CC-164E-9E46-B189C3B99731}" type="presParOf" srcId="{14992343-0757-A94C-9CDB-91EDD246096B}" destId="{963745AE-E399-0148-B2F8-7F3B3DF6E14A}" srcOrd="4" destOrd="0" presId="urn:microsoft.com/office/officeart/2005/8/layout/process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A7FB6-65DE-4FC0-B5A6-2B3F2A455B1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7644FD1-19BB-4111-A0C4-97BDDE0CE741}">
      <dgm:prSet/>
      <dgm:spPr/>
      <dgm:t>
        <a:bodyPr/>
        <a:lstStyle/>
        <a:p>
          <a:r>
            <a:rPr lang="en-US"/>
            <a:t>Peningkatan keilmuan dan kompetensi</a:t>
          </a:r>
        </a:p>
      </dgm:t>
    </dgm:pt>
    <dgm:pt modelId="{80294A25-9456-4C2B-9FC5-A1530108CD44}" type="parTrans" cxnId="{913BC536-C10B-4D3E-813F-D2FB962338E4}">
      <dgm:prSet/>
      <dgm:spPr/>
      <dgm:t>
        <a:bodyPr/>
        <a:lstStyle/>
        <a:p>
          <a:endParaRPr lang="en-US"/>
        </a:p>
      </dgm:t>
    </dgm:pt>
    <dgm:pt modelId="{86744EA6-3A60-43E4-ACC9-F7E2E629C966}" type="sibTrans" cxnId="{913BC536-C10B-4D3E-813F-D2FB962338E4}">
      <dgm:prSet/>
      <dgm:spPr/>
      <dgm:t>
        <a:bodyPr/>
        <a:lstStyle/>
        <a:p>
          <a:endParaRPr lang="en-US"/>
        </a:p>
      </dgm:t>
    </dgm:pt>
    <dgm:pt modelId="{640FD3B0-5C9A-42F3-A3B1-78E2C09F6366}">
      <dgm:prSet/>
      <dgm:spPr/>
      <dgm:t>
        <a:bodyPr/>
        <a:lstStyle/>
        <a:p>
          <a:r>
            <a:rPr lang="en-US"/>
            <a:t>Pengaturan kewenangan klinis pada staf medik dengan kompetensi tumpang tindih</a:t>
          </a:r>
        </a:p>
      </dgm:t>
    </dgm:pt>
    <dgm:pt modelId="{53766317-7638-4AA5-AE76-D0B447355624}" type="parTrans" cxnId="{E9A1DE55-DC74-48A8-B4C9-5C0257039F7C}">
      <dgm:prSet/>
      <dgm:spPr/>
      <dgm:t>
        <a:bodyPr/>
        <a:lstStyle/>
        <a:p>
          <a:endParaRPr lang="en-US"/>
        </a:p>
      </dgm:t>
    </dgm:pt>
    <dgm:pt modelId="{1CF75303-5A0E-4F78-A971-EAD8148C74C6}" type="sibTrans" cxnId="{E9A1DE55-DC74-48A8-B4C9-5C0257039F7C}">
      <dgm:prSet/>
      <dgm:spPr/>
      <dgm:t>
        <a:bodyPr/>
        <a:lstStyle/>
        <a:p>
          <a:endParaRPr lang="en-US"/>
        </a:p>
      </dgm:t>
    </dgm:pt>
    <dgm:pt modelId="{0FB2CF54-0826-4DB0-8DDC-D5879876C80E}">
      <dgm:prSet/>
      <dgm:spPr/>
      <dgm:t>
        <a:bodyPr/>
        <a:lstStyle/>
        <a:p>
          <a:r>
            <a:rPr lang="en-US"/>
            <a:t>Penetapan standar layanan sesuai dengan ‘core competencies’ keilmuan staf medik</a:t>
          </a:r>
        </a:p>
      </dgm:t>
    </dgm:pt>
    <dgm:pt modelId="{9351C047-23FC-4FBB-9EC2-EFE2770DC8FC}" type="parTrans" cxnId="{FD061C85-5998-451A-B3B7-7BD31BA13083}">
      <dgm:prSet/>
      <dgm:spPr/>
      <dgm:t>
        <a:bodyPr/>
        <a:lstStyle/>
        <a:p>
          <a:endParaRPr lang="en-US"/>
        </a:p>
      </dgm:t>
    </dgm:pt>
    <dgm:pt modelId="{A73B1442-B30D-4D5C-B698-2AF7D5EDA91F}" type="sibTrans" cxnId="{FD061C85-5998-451A-B3B7-7BD31BA13083}">
      <dgm:prSet/>
      <dgm:spPr/>
      <dgm:t>
        <a:bodyPr/>
        <a:lstStyle/>
        <a:p>
          <a:endParaRPr lang="en-US"/>
        </a:p>
      </dgm:t>
    </dgm:pt>
    <dgm:pt modelId="{15F65274-C97D-3A43-9A0A-0A9810B77F65}" type="pres">
      <dgm:prSet presAssocID="{2FFA7FB6-65DE-4FC0-B5A6-2B3F2A455B1A}" presName="linear" presStyleCnt="0">
        <dgm:presLayoutVars>
          <dgm:animLvl val="lvl"/>
          <dgm:resizeHandles val="exact"/>
        </dgm:presLayoutVars>
      </dgm:prSet>
      <dgm:spPr/>
    </dgm:pt>
    <dgm:pt modelId="{6A1D748C-E4B6-264E-84C2-FB8B56075770}" type="pres">
      <dgm:prSet presAssocID="{17644FD1-19BB-4111-A0C4-97BDDE0CE7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AB9893-91C1-C34F-ADC5-6F60F0AD476A}" type="pres">
      <dgm:prSet presAssocID="{86744EA6-3A60-43E4-ACC9-F7E2E629C966}" presName="spacer" presStyleCnt="0"/>
      <dgm:spPr/>
    </dgm:pt>
    <dgm:pt modelId="{F253D3EE-5589-154A-8DB5-9FCDCA9130B0}" type="pres">
      <dgm:prSet presAssocID="{640FD3B0-5C9A-42F3-A3B1-78E2C09F63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D4ED0C-7D98-D14C-B6CA-26D271DC07FC}" type="pres">
      <dgm:prSet presAssocID="{1CF75303-5A0E-4F78-A971-EAD8148C74C6}" presName="spacer" presStyleCnt="0"/>
      <dgm:spPr/>
    </dgm:pt>
    <dgm:pt modelId="{C3B28FF3-1292-1443-880B-454E7760589B}" type="pres">
      <dgm:prSet presAssocID="{0FB2CF54-0826-4DB0-8DDC-D5879876C8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3BC536-C10B-4D3E-813F-D2FB962338E4}" srcId="{2FFA7FB6-65DE-4FC0-B5A6-2B3F2A455B1A}" destId="{17644FD1-19BB-4111-A0C4-97BDDE0CE741}" srcOrd="0" destOrd="0" parTransId="{80294A25-9456-4C2B-9FC5-A1530108CD44}" sibTransId="{86744EA6-3A60-43E4-ACC9-F7E2E629C966}"/>
    <dgm:cxn modelId="{E9A1DE55-DC74-48A8-B4C9-5C0257039F7C}" srcId="{2FFA7FB6-65DE-4FC0-B5A6-2B3F2A455B1A}" destId="{640FD3B0-5C9A-42F3-A3B1-78E2C09F6366}" srcOrd="1" destOrd="0" parTransId="{53766317-7638-4AA5-AE76-D0B447355624}" sibTransId="{1CF75303-5A0E-4F78-A971-EAD8148C74C6}"/>
    <dgm:cxn modelId="{D0F40860-EF65-364B-95AA-D2E2B370A48A}" type="presOf" srcId="{17644FD1-19BB-4111-A0C4-97BDDE0CE741}" destId="{6A1D748C-E4B6-264E-84C2-FB8B56075770}" srcOrd="0" destOrd="0" presId="urn:microsoft.com/office/officeart/2005/8/layout/vList2"/>
    <dgm:cxn modelId="{7C34FB62-7A7C-2748-9732-25C6D1F9B7F6}" type="presOf" srcId="{2FFA7FB6-65DE-4FC0-B5A6-2B3F2A455B1A}" destId="{15F65274-C97D-3A43-9A0A-0A9810B77F65}" srcOrd="0" destOrd="0" presId="urn:microsoft.com/office/officeart/2005/8/layout/vList2"/>
    <dgm:cxn modelId="{486A536D-648D-E442-9379-2C27633D191D}" type="presOf" srcId="{0FB2CF54-0826-4DB0-8DDC-D5879876C80E}" destId="{C3B28FF3-1292-1443-880B-454E7760589B}" srcOrd="0" destOrd="0" presId="urn:microsoft.com/office/officeart/2005/8/layout/vList2"/>
    <dgm:cxn modelId="{FD061C85-5998-451A-B3B7-7BD31BA13083}" srcId="{2FFA7FB6-65DE-4FC0-B5A6-2B3F2A455B1A}" destId="{0FB2CF54-0826-4DB0-8DDC-D5879876C80E}" srcOrd="2" destOrd="0" parTransId="{9351C047-23FC-4FBB-9EC2-EFE2770DC8FC}" sibTransId="{A73B1442-B30D-4D5C-B698-2AF7D5EDA91F}"/>
    <dgm:cxn modelId="{22C34086-4FF6-A544-B42A-A7D1B6953557}" type="presOf" srcId="{640FD3B0-5C9A-42F3-A3B1-78E2C09F6366}" destId="{F253D3EE-5589-154A-8DB5-9FCDCA9130B0}" srcOrd="0" destOrd="0" presId="urn:microsoft.com/office/officeart/2005/8/layout/vList2"/>
    <dgm:cxn modelId="{EB9FE147-4B5B-0C4D-A91A-B295F2E9EB23}" type="presParOf" srcId="{15F65274-C97D-3A43-9A0A-0A9810B77F65}" destId="{6A1D748C-E4B6-264E-84C2-FB8B56075770}" srcOrd="0" destOrd="0" presId="urn:microsoft.com/office/officeart/2005/8/layout/vList2"/>
    <dgm:cxn modelId="{BD8A60D4-6B6A-664A-B87D-A86330C24CFB}" type="presParOf" srcId="{15F65274-C97D-3A43-9A0A-0A9810B77F65}" destId="{53AB9893-91C1-C34F-ADC5-6F60F0AD476A}" srcOrd="1" destOrd="0" presId="urn:microsoft.com/office/officeart/2005/8/layout/vList2"/>
    <dgm:cxn modelId="{00F0CB8E-333B-A14A-8771-0A7A9E48C222}" type="presParOf" srcId="{15F65274-C97D-3A43-9A0A-0A9810B77F65}" destId="{F253D3EE-5589-154A-8DB5-9FCDCA9130B0}" srcOrd="2" destOrd="0" presId="urn:microsoft.com/office/officeart/2005/8/layout/vList2"/>
    <dgm:cxn modelId="{49809354-A457-5549-A598-3938B7798910}" type="presParOf" srcId="{15F65274-C97D-3A43-9A0A-0A9810B77F65}" destId="{63D4ED0C-7D98-D14C-B6CA-26D271DC07FC}" srcOrd="3" destOrd="0" presId="urn:microsoft.com/office/officeart/2005/8/layout/vList2"/>
    <dgm:cxn modelId="{BA9E4469-44D7-7A4C-BF07-33C7ECAEE220}" type="presParOf" srcId="{15F65274-C97D-3A43-9A0A-0A9810B77F65}" destId="{C3B28FF3-1292-1443-880B-454E776058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BF72F5-9D9F-564F-B23B-3EFC4DB9AD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7B25EF-E744-1F48-8199-0AD8D3E09CB4}">
      <dgm:prSet phldrT="[Text]"/>
      <dgm:spPr/>
      <dgm:t>
        <a:bodyPr/>
        <a:lstStyle/>
        <a:p>
          <a:r>
            <a:rPr lang="en-US" dirty="0"/>
            <a:t>PNPK</a:t>
          </a:r>
        </a:p>
      </dgm:t>
    </dgm:pt>
    <dgm:pt modelId="{3D123B68-DCD3-9149-97BB-24F739E499F7}" type="parTrans" cxnId="{ABB53EE3-DFC2-1942-9058-675B83B3D3AC}">
      <dgm:prSet/>
      <dgm:spPr/>
      <dgm:t>
        <a:bodyPr/>
        <a:lstStyle/>
        <a:p>
          <a:endParaRPr lang="en-US"/>
        </a:p>
      </dgm:t>
    </dgm:pt>
    <dgm:pt modelId="{A82D6F31-B0AA-5942-A27C-026D2C26273E}" type="sibTrans" cxnId="{ABB53EE3-DFC2-1942-9058-675B83B3D3AC}">
      <dgm:prSet/>
      <dgm:spPr/>
      <dgm:t>
        <a:bodyPr/>
        <a:lstStyle/>
        <a:p>
          <a:endParaRPr lang="en-US"/>
        </a:p>
      </dgm:t>
    </dgm:pt>
    <dgm:pt modelId="{ADB28737-F164-5D44-B59A-EC989CB970BF}">
      <dgm:prSet phldrT="[Text]"/>
      <dgm:spPr/>
      <dgm:t>
        <a:bodyPr/>
        <a:lstStyle/>
        <a:p>
          <a:r>
            <a:rPr lang="en-US" dirty="0"/>
            <a:t>PPK</a:t>
          </a:r>
        </a:p>
      </dgm:t>
    </dgm:pt>
    <dgm:pt modelId="{A056729F-6A2E-474D-8D4A-ED39C7F9ACC5}" type="parTrans" cxnId="{34D0223E-3217-F74D-85CA-671ABF2D8286}">
      <dgm:prSet/>
      <dgm:spPr/>
      <dgm:t>
        <a:bodyPr/>
        <a:lstStyle/>
        <a:p>
          <a:endParaRPr lang="en-US"/>
        </a:p>
      </dgm:t>
    </dgm:pt>
    <dgm:pt modelId="{EF2C2EAE-1713-B640-BF3F-9C2653CA8E7C}" type="sibTrans" cxnId="{34D0223E-3217-F74D-85CA-671ABF2D8286}">
      <dgm:prSet/>
      <dgm:spPr/>
      <dgm:t>
        <a:bodyPr/>
        <a:lstStyle/>
        <a:p>
          <a:endParaRPr lang="en-US"/>
        </a:p>
      </dgm:t>
    </dgm:pt>
    <dgm:pt modelId="{34D7EF11-8CBD-8F43-861F-F5CA83CA18C7}">
      <dgm:prSet phldrT="[Text]"/>
      <dgm:spPr/>
      <dgm:t>
        <a:bodyPr/>
        <a:lstStyle/>
        <a:p>
          <a:r>
            <a:rPr lang="en-US" dirty="0"/>
            <a:t>Monitoring dan </a:t>
          </a:r>
          <a:r>
            <a:rPr lang="en-US" dirty="0" err="1"/>
            <a:t>Evaluasi</a:t>
          </a:r>
          <a:endParaRPr lang="en-US" dirty="0"/>
        </a:p>
      </dgm:t>
    </dgm:pt>
    <dgm:pt modelId="{857C80ED-1BAC-B747-9AB9-2D2C03C0CBD6}" type="parTrans" cxnId="{58F7D448-C994-5842-9473-515498EABE56}">
      <dgm:prSet/>
      <dgm:spPr/>
      <dgm:t>
        <a:bodyPr/>
        <a:lstStyle/>
        <a:p>
          <a:endParaRPr lang="en-US"/>
        </a:p>
      </dgm:t>
    </dgm:pt>
    <dgm:pt modelId="{E6EED47C-15DB-964E-8E22-0B10D1AF9B03}" type="sibTrans" cxnId="{58F7D448-C994-5842-9473-515498EABE56}">
      <dgm:prSet/>
      <dgm:spPr/>
      <dgm:t>
        <a:bodyPr/>
        <a:lstStyle/>
        <a:p>
          <a:endParaRPr lang="en-US"/>
        </a:p>
      </dgm:t>
    </dgm:pt>
    <dgm:pt modelId="{BC4367B8-5759-4248-9E22-85E638F792DD}">
      <dgm:prSet phldrT="[Text]"/>
      <dgm:spPr/>
      <dgm:t>
        <a:bodyPr/>
        <a:lstStyle/>
        <a:p>
          <a:r>
            <a:rPr lang="en-US" dirty="0"/>
            <a:t>Review PPK</a:t>
          </a:r>
        </a:p>
      </dgm:t>
    </dgm:pt>
    <dgm:pt modelId="{2AF682CA-F36F-1A4D-9703-CEAF6FE2DB22}" type="parTrans" cxnId="{C51E608B-4CC1-5E46-B9D7-BF97EBC549D9}">
      <dgm:prSet/>
      <dgm:spPr/>
      <dgm:t>
        <a:bodyPr/>
        <a:lstStyle/>
        <a:p>
          <a:endParaRPr lang="en-US"/>
        </a:p>
      </dgm:t>
    </dgm:pt>
    <dgm:pt modelId="{B54E45BF-C921-9743-9EEC-735B9AB7A7E7}" type="sibTrans" cxnId="{C51E608B-4CC1-5E46-B9D7-BF97EBC549D9}">
      <dgm:prSet/>
      <dgm:spPr/>
      <dgm:t>
        <a:bodyPr/>
        <a:lstStyle/>
        <a:p>
          <a:endParaRPr lang="en-US"/>
        </a:p>
      </dgm:t>
    </dgm:pt>
    <dgm:pt modelId="{D061261B-B443-DE47-B09F-028C22C86037}">
      <dgm:prSet phldrT="[Text]"/>
      <dgm:spPr/>
      <dgm:t>
        <a:bodyPr/>
        <a:lstStyle/>
        <a:p>
          <a:r>
            <a:rPr lang="en-US" dirty="0" err="1"/>
            <a:t>Revisi</a:t>
          </a:r>
          <a:r>
            <a:rPr lang="en-US" dirty="0"/>
            <a:t> PPK</a:t>
          </a:r>
        </a:p>
      </dgm:t>
    </dgm:pt>
    <dgm:pt modelId="{BF9F0E83-4B26-BD4C-B3B8-081F9E527FC9}" type="parTrans" cxnId="{20B64658-395D-794B-9336-7DB212340843}">
      <dgm:prSet/>
      <dgm:spPr/>
      <dgm:t>
        <a:bodyPr/>
        <a:lstStyle/>
        <a:p>
          <a:endParaRPr lang="en-US"/>
        </a:p>
      </dgm:t>
    </dgm:pt>
    <dgm:pt modelId="{63B99D86-558A-5343-9E91-441F932B9564}" type="sibTrans" cxnId="{20B64658-395D-794B-9336-7DB212340843}">
      <dgm:prSet/>
      <dgm:spPr/>
      <dgm:t>
        <a:bodyPr/>
        <a:lstStyle/>
        <a:p>
          <a:endParaRPr lang="en-US"/>
        </a:p>
      </dgm:t>
    </dgm:pt>
    <dgm:pt modelId="{4EFE1EBF-89F4-E44D-ABFD-207F694CD1D2}" type="pres">
      <dgm:prSet presAssocID="{9FBF72F5-9D9F-564F-B23B-3EFC4DB9ADD4}" presName="cycle" presStyleCnt="0">
        <dgm:presLayoutVars>
          <dgm:dir/>
          <dgm:resizeHandles val="exact"/>
        </dgm:presLayoutVars>
      </dgm:prSet>
      <dgm:spPr/>
    </dgm:pt>
    <dgm:pt modelId="{ADB9664F-62BF-CE46-960B-D9B7D1B24A89}" type="pres">
      <dgm:prSet presAssocID="{B47B25EF-E744-1F48-8199-0AD8D3E09CB4}" presName="node" presStyleLbl="node1" presStyleIdx="0" presStyleCnt="5">
        <dgm:presLayoutVars>
          <dgm:bulletEnabled val="1"/>
        </dgm:presLayoutVars>
      </dgm:prSet>
      <dgm:spPr/>
    </dgm:pt>
    <dgm:pt modelId="{017328D0-57DA-0243-AA84-68314CCE39C8}" type="pres">
      <dgm:prSet presAssocID="{A82D6F31-B0AA-5942-A27C-026D2C26273E}" presName="sibTrans" presStyleLbl="sibTrans2D1" presStyleIdx="0" presStyleCnt="5"/>
      <dgm:spPr/>
    </dgm:pt>
    <dgm:pt modelId="{E4E2BB85-8FEC-3340-8124-D59260710D36}" type="pres">
      <dgm:prSet presAssocID="{A82D6F31-B0AA-5942-A27C-026D2C26273E}" presName="connectorText" presStyleLbl="sibTrans2D1" presStyleIdx="0" presStyleCnt="5"/>
      <dgm:spPr/>
    </dgm:pt>
    <dgm:pt modelId="{40810A91-2D4E-9645-AC92-81841E7F981F}" type="pres">
      <dgm:prSet presAssocID="{ADB28737-F164-5D44-B59A-EC989CB970BF}" presName="node" presStyleLbl="node1" presStyleIdx="1" presStyleCnt="5">
        <dgm:presLayoutVars>
          <dgm:bulletEnabled val="1"/>
        </dgm:presLayoutVars>
      </dgm:prSet>
      <dgm:spPr/>
    </dgm:pt>
    <dgm:pt modelId="{F0EE6397-1B48-9144-A810-23204CABD173}" type="pres">
      <dgm:prSet presAssocID="{EF2C2EAE-1713-B640-BF3F-9C2653CA8E7C}" presName="sibTrans" presStyleLbl="sibTrans2D1" presStyleIdx="1" presStyleCnt="5"/>
      <dgm:spPr/>
    </dgm:pt>
    <dgm:pt modelId="{47A81C5E-87F7-9F4F-9843-0A55EC314BA8}" type="pres">
      <dgm:prSet presAssocID="{EF2C2EAE-1713-B640-BF3F-9C2653CA8E7C}" presName="connectorText" presStyleLbl="sibTrans2D1" presStyleIdx="1" presStyleCnt="5"/>
      <dgm:spPr/>
    </dgm:pt>
    <dgm:pt modelId="{1DAC0BEC-27F8-0B47-941C-1393C86195B9}" type="pres">
      <dgm:prSet presAssocID="{34D7EF11-8CBD-8F43-861F-F5CA83CA18C7}" presName="node" presStyleLbl="node1" presStyleIdx="2" presStyleCnt="5">
        <dgm:presLayoutVars>
          <dgm:bulletEnabled val="1"/>
        </dgm:presLayoutVars>
      </dgm:prSet>
      <dgm:spPr/>
    </dgm:pt>
    <dgm:pt modelId="{939F2F6D-CF98-6F4D-8247-E4DBDD38002B}" type="pres">
      <dgm:prSet presAssocID="{E6EED47C-15DB-964E-8E22-0B10D1AF9B03}" presName="sibTrans" presStyleLbl="sibTrans2D1" presStyleIdx="2" presStyleCnt="5"/>
      <dgm:spPr/>
    </dgm:pt>
    <dgm:pt modelId="{E575A7AA-2281-7D45-92BB-9EAE98E6922E}" type="pres">
      <dgm:prSet presAssocID="{E6EED47C-15DB-964E-8E22-0B10D1AF9B03}" presName="connectorText" presStyleLbl="sibTrans2D1" presStyleIdx="2" presStyleCnt="5"/>
      <dgm:spPr/>
    </dgm:pt>
    <dgm:pt modelId="{C8FD645D-CAC9-6441-BC74-2704285F2D28}" type="pres">
      <dgm:prSet presAssocID="{BC4367B8-5759-4248-9E22-85E638F792DD}" presName="node" presStyleLbl="node1" presStyleIdx="3" presStyleCnt="5" custRadScaleRad="101076" custRadScaleInc="-5124">
        <dgm:presLayoutVars>
          <dgm:bulletEnabled val="1"/>
        </dgm:presLayoutVars>
      </dgm:prSet>
      <dgm:spPr/>
    </dgm:pt>
    <dgm:pt modelId="{9FCCC7AD-8503-344E-8CB8-FA13B711910B}" type="pres">
      <dgm:prSet presAssocID="{B54E45BF-C921-9743-9EEC-735B9AB7A7E7}" presName="sibTrans" presStyleLbl="sibTrans2D1" presStyleIdx="3" presStyleCnt="5"/>
      <dgm:spPr/>
    </dgm:pt>
    <dgm:pt modelId="{8EE3DB88-F87A-E84F-BA7A-E9249A567C61}" type="pres">
      <dgm:prSet presAssocID="{B54E45BF-C921-9743-9EEC-735B9AB7A7E7}" presName="connectorText" presStyleLbl="sibTrans2D1" presStyleIdx="3" presStyleCnt="5"/>
      <dgm:spPr/>
    </dgm:pt>
    <dgm:pt modelId="{27218DCF-5716-684E-B3EF-718033CDEB85}" type="pres">
      <dgm:prSet presAssocID="{D061261B-B443-DE47-B09F-028C22C86037}" presName="node" presStyleLbl="node1" presStyleIdx="4" presStyleCnt="5">
        <dgm:presLayoutVars>
          <dgm:bulletEnabled val="1"/>
        </dgm:presLayoutVars>
      </dgm:prSet>
      <dgm:spPr/>
    </dgm:pt>
    <dgm:pt modelId="{3CBC786D-3F6A-EC45-B5FE-A667BF6963A4}" type="pres">
      <dgm:prSet presAssocID="{63B99D86-558A-5343-9E91-441F932B9564}" presName="sibTrans" presStyleLbl="sibTrans2D1" presStyleIdx="4" presStyleCnt="5"/>
      <dgm:spPr/>
    </dgm:pt>
    <dgm:pt modelId="{ED6CAB7E-9C4B-984D-A2AB-A4840D9971AE}" type="pres">
      <dgm:prSet presAssocID="{63B99D86-558A-5343-9E91-441F932B9564}" presName="connectorText" presStyleLbl="sibTrans2D1" presStyleIdx="4" presStyleCnt="5"/>
      <dgm:spPr/>
    </dgm:pt>
  </dgm:ptLst>
  <dgm:cxnLst>
    <dgm:cxn modelId="{72FE0A05-97F8-0D48-8B33-F1CE773BB0C1}" type="presOf" srcId="{EF2C2EAE-1713-B640-BF3F-9C2653CA8E7C}" destId="{F0EE6397-1B48-9144-A810-23204CABD173}" srcOrd="0" destOrd="0" presId="urn:microsoft.com/office/officeart/2005/8/layout/cycle2"/>
    <dgm:cxn modelId="{C923A109-8394-6E47-953B-8A3EFB1D365C}" type="presOf" srcId="{63B99D86-558A-5343-9E91-441F932B9564}" destId="{3CBC786D-3F6A-EC45-B5FE-A667BF6963A4}" srcOrd="0" destOrd="0" presId="urn:microsoft.com/office/officeart/2005/8/layout/cycle2"/>
    <dgm:cxn modelId="{7AAEF415-CCCA-2647-AA41-77BB01CFBF03}" type="presOf" srcId="{9FBF72F5-9D9F-564F-B23B-3EFC4DB9ADD4}" destId="{4EFE1EBF-89F4-E44D-ABFD-207F694CD1D2}" srcOrd="0" destOrd="0" presId="urn:microsoft.com/office/officeart/2005/8/layout/cycle2"/>
    <dgm:cxn modelId="{34D0223E-3217-F74D-85CA-671ABF2D8286}" srcId="{9FBF72F5-9D9F-564F-B23B-3EFC4DB9ADD4}" destId="{ADB28737-F164-5D44-B59A-EC989CB970BF}" srcOrd="1" destOrd="0" parTransId="{A056729F-6A2E-474D-8D4A-ED39C7F9ACC5}" sibTransId="{EF2C2EAE-1713-B640-BF3F-9C2653CA8E7C}"/>
    <dgm:cxn modelId="{58F7D448-C994-5842-9473-515498EABE56}" srcId="{9FBF72F5-9D9F-564F-B23B-3EFC4DB9ADD4}" destId="{34D7EF11-8CBD-8F43-861F-F5CA83CA18C7}" srcOrd="2" destOrd="0" parTransId="{857C80ED-1BAC-B747-9AB9-2D2C03C0CBD6}" sibTransId="{E6EED47C-15DB-964E-8E22-0B10D1AF9B03}"/>
    <dgm:cxn modelId="{20B64658-395D-794B-9336-7DB212340843}" srcId="{9FBF72F5-9D9F-564F-B23B-3EFC4DB9ADD4}" destId="{D061261B-B443-DE47-B09F-028C22C86037}" srcOrd="4" destOrd="0" parTransId="{BF9F0E83-4B26-BD4C-B3B8-081F9E527FC9}" sibTransId="{63B99D86-558A-5343-9E91-441F932B9564}"/>
    <dgm:cxn modelId="{3B7B276A-F7FE-D546-9429-DA06B2C37DB9}" type="presOf" srcId="{B54E45BF-C921-9743-9EEC-735B9AB7A7E7}" destId="{9FCCC7AD-8503-344E-8CB8-FA13B711910B}" srcOrd="0" destOrd="0" presId="urn:microsoft.com/office/officeart/2005/8/layout/cycle2"/>
    <dgm:cxn modelId="{E806BF83-AE47-2A4B-9DCB-0C765B78DD91}" type="presOf" srcId="{A82D6F31-B0AA-5942-A27C-026D2C26273E}" destId="{E4E2BB85-8FEC-3340-8124-D59260710D36}" srcOrd="1" destOrd="0" presId="urn:microsoft.com/office/officeart/2005/8/layout/cycle2"/>
    <dgm:cxn modelId="{2EA29E88-A764-5047-AEFD-7F2F9EC28252}" type="presOf" srcId="{A82D6F31-B0AA-5942-A27C-026D2C26273E}" destId="{017328D0-57DA-0243-AA84-68314CCE39C8}" srcOrd="0" destOrd="0" presId="urn:microsoft.com/office/officeart/2005/8/layout/cycle2"/>
    <dgm:cxn modelId="{17A4E289-CFE2-6C49-A57F-BF442398B089}" type="presOf" srcId="{EF2C2EAE-1713-B640-BF3F-9C2653CA8E7C}" destId="{47A81C5E-87F7-9F4F-9843-0A55EC314BA8}" srcOrd="1" destOrd="0" presId="urn:microsoft.com/office/officeart/2005/8/layout/cycle2"/>
    <dgm:cxn modelId="{C51E608B-4CC1-5E46-B9D7-BF97EBC549D9}" srcId="{9FBF72F5-9D9F-564F-B23B-3EFC4DB9ADD4}" destId="{BC4367B8-5759-4248-9E22-85E638F792DD}" srcOrd="3" destOrd="0" parTransId="{2AF682CA-F36F-1A4D-9703-CEAF6FE2DB22}" sibTransId="{B54E45BF-C921-9743-9EEC-735B9AB7A7E7}"/>
    <dgm:cxn modelId="{B52B3391-9AA6-5C41-9FB3-BBDD2F093ED3}" type="presOf" srcId="{63B99D86-558A-5343-9E91-441F932B9564}" destId="{ED6CAB7E-9C4B-984D-A2AB-A4840D9971AE}" srcOrd="1" destOrd="0" presId="urn:microsoft.com/office/officeart/2005/8/layout/cycle2"/>
    <dgm:cxn modelId="{31A06192-FCFF-BD49-ADAE-19AB0A736829}" type="presOf" srcId="{B47B25EF-E744-1F48-8199-0AD8D3E09CB4}" destId="{ADB9664F-62BF-CE46-960B-D9B7D1B24A89}" srcOrd="0" destOrd="0" presId="urn:microsoft.com/office/officeart/2005/8/layout/cycle2"/>
    <dgm:cxn modelId="{7DD6039D-7945-9F46-8CD7-37D57218FA49}" type="presOf" srcId="{E6EED47C-15DB-964E-8E22-0B10D1AF9B03}" destId="{E575A7AA-2281-7D45-92BB-9EAE98E6922E}" srcOrd="1" destOrd="0" presId="urn:microsoft.com/office/officeart/2005/8/layout/cycle2"/>
    <dgm:cxn modelId="{75FC80A0-444B-6A46-80CA-05A66EE54556}" type="presOf" srcId="{BC4367B8-5759-4248-9E22-85E638F792DD}" destId="{C8FD645D-CAC9-6441-BC74-2704285F2D28}" srcOrd="0" destOrd="0" presId="urn:microsoft.com/office/officeart/2005/8/layout/cycle2"/>
    <dgm:cxn modelId="{3FD2EAAD-281F-0B48-9138-3D903C6C9DD6}" type="presOf" srcId="{B54E45BF-C921-9743-9EEC-735B9AB7A7E7}" destId="{8EE3DB88-F87A-E84F-BA7A-E9249A567C61}" srcOrd="1" destOrd="0" presId="urn:microsoft.com/office/officeart/2005/8/layout/cycle2"/>
    <dgm:cxn modelId="{BC9588B1-C779-284D-9481-CBC99AD4ADFF}" type="presOf" srcId="{E6EED47C-15DB-964E-8E22-0B10D1AF9B03}" destId="{939F2F6D-CF98-6F4D-8247-E4DBDD38002B}" srcOrd="0" destOrd="0" presId="urn:microsoft.com/office/officeart/2005/8/layout/cycle2"/>
    <dgm:cxn modelId="{FCF4D1B4-A3FE-954C-90DC-DC920E08DCFA}" type="presOf" srcId="{ADB28737-F164-5D44-B59A-EC989CB970BF}" destId="{40810A91-2D4E-9645-AC92-81841E7F981F}" srcOrd="0" destOrd="0" presId="urn:microsoft.com/office/officeart/2005/8/layout/cycle2"/>
    <dgm:cxn modelId="{A40E56CC-8A94-804B-B3FD-EC6D17621923}" type="presOf" srcId="{34D7EF11-8CBD-8F43-861F-F5CA83CA18C7}" destId="{1DAC0BEC-27F8-0B47-941C-1393C86195B9}" srcOrd="0" destOrd="0" presId="urn:microsoft.com/office/officeart/2005/8/layout/cycle2"/>
    <dgm:cxn modelId="{ABB53EE3-DFC2-1942-9058-675B83B3D3AC}" srcId="{9FBF72F5-9D9F-564F-B23B-3EFC4DB9ADD4}" destId="{B47B25EF-E744-1F48-8199-0AD8D3E09CB4}" srcOrd="0" destOrd="0" parTransId="{3D123B68-DCD3-9149-97BB-24F739E499F7}" sibTransId="{A82D6F31-B0AA-5942-A27C-026D2C26273E}"/>
    <dgm:cxn modelId="{E07856FA-5E2B-4A40-B123-6D172938A2B0}" type="presOf" srcId="{D061261B-B443-DE47-B09F-028C22C86037}" destId="{27218DCF-5716-684E-B3EF-718033CDEB85}" srcOrd="0" destOrd="0" presId="urn:microsoft.com/office/officeart/2005/8/layout/cycle2"/>
    <dgm:cxn modelId="{F42A5B6C-A05C-D449-B1BA-70A34B8E955D}" type="presParOf" srcId="{4EFE1EBF-89F4-E44D-ABFD-207F694CD1D2}" destId="{ADB9664F-62BF-CE46-960B-D9B7D1B24A89}" srcOrd="0" destOrd="0" presId="urn:microsoft.com/office/officeart/2005/8/layout/cycle2"/>
    <dgm:cxn modelId="{9CA10C64-9C3D-A14E-8CF4-4C390ADC8506}" type="presParOf" srcId="{4EFE1EBF-89F4-E44D-ABFD-207F694CD1D2}" destId="{017328D0-57DA-0243-AA84-68314CCE39C8}" srcOrd="1" destOrd="0" presId="urn:microsoft.com/office/officeart/2005/8/layout/cycle2"/>
    <dgm:cxn modelId="{451C89B8-6E25-1449-B92F-E670C21F6900}" type="presParOf" srcId="{017328D0-57DA-0243-AA84-68314CCE39C8}" destId="{E4E2BB85-8FEC-3340-8124-D59260710D36}" srcOrd="0" destOrd="0" presId="urn:microsoft.com/office/officeart/2005/8/layout/cycle2"/>
    <dgm:cxn modelId="{F15AD72F-BBE9-2F4E-9280-2165B8BF50D0}" type="presParOf" srcId="{4EFE1EBF-89F4-E44D-ABFD-207F694CD1D2}" destId="{40810A91-2D4E-9645-AC92-81841E7F981F}" srcOrd="2" destOrd="0" presId="urn:microsoft.com/office/officeart/2005/8/layout/cycle2"/>
    <dgm:cxn modelId="{E33F1C6E-52C1-074F-A9C7-C2E83146491F}" type="presParOf" srcId="{4EFE1EBF-89F4-E44D-ABFD-207F694CD1D2}" destId="{F0EE6397-1B48-9144-A810-23204CABD173}" srcOrd="3" destOrd="0" presId="urn:microsoft.com/office/officeart/2005/8/layout/cycle2"/>
    <dgm:cxn modelId="{6ECBF4A1-093C-9D44-9C11-E2C5871EFE4F}" type="presParOf" srcId="{F0EE6397-1B48-9144-A810-23204CABD173}" destId="{47A81C5E-87F7-9F4F-9843-0A55EC314BA8}" srcOrd="0" destOrd="0" presId="urn:microsoft.com/office/officeart/2005/8/layout/cycle2"/>
    <dgm:cxn modelId="{6E126647-94CB-8945-A892-71900271E861}" type="presParOf" srcId="{4EFE1EBF-89F4-E44D-ABFD-207F694CD1D2}" destId="{1DAC0BEC-27F8-0B47-941C-1393C86195B9}" srcOrd="4" destOrd="0" presId="urn:microsoft.com/office/officeart/2005/8/layout/cycle2"/>
    <dgm:cxn modelId="{A7FC0034-5F1C-884C-9560-811A634D6EF0}" type="presParOf" srcId="{4EFE1EBF-89F4-E44D-ABFD-207F694CD1D2}" destId="{939F2F6D-CF98-6F4D-8247-E4DBDD38002B}" srcOrd="5" destOrd="0" presId="urn:microsoft.com/office/officeart/2005/8/layout/cycle2"/>
    <dgm:cxn modelId="{735EA651-5821-F54E-B1EF-46A7978BCC63}" type="presParOf" srcId="{939F2F6D-CF98-6F4D-8247-E4DBDD38002B}" destId="{E575A7AA-2281-7D45-92BB-9EAE98E6922E}" srcOrd="0" destOrd="0" presId="urn:microsoft.com/office/officeart/2005/8/layout/cycle2"/>
    <dgm:cxn modelId="{D903ABCD-0512-804C-B9AA-770829B3A75D}" type="presParOf" srcId="{4EFE1EBF-89F4-E44D-ABFD-207F694CD1D2}" destId="{C8FD645D-CAC9-6441-BC74-2704285F2D28}" srcOrd="6" destOrd="0" presId="urn:microsoft.com/office/officeart/2005/8/layout/cycle2"/>
    <dgm:cxn modelId="{C7539108-00E4-9842-8CF5-5390C619D4CA}" type="presParOf" srcId="{4EFE1EBF-89F4-E44D-ABFD-207F694CD1D2}" destId="{9FCCC7AD-8503-344E-8CB8-FA13B711910B}" srcOrd="7" destOrd="0" presId="urn:microsoft.com/office/officeart/2005/8/layout/cycle2"/>
    <dgm:cxn modelId="{73A2AA37-D58F-6346-A2DA-C830570B71F2}" type="presParOf" srcId="{9FCCC7AD-8503-344E-8CB8-FA13B711910B}" destId="{8EE3DB88-F87A-E84F-BA7A-E9249A567C61}" srcOrd="0" destOrd="0" presId="urn:microsoft.com/office/officeart/2005/8/layout/cycle2"/>
    <dgm:cxn modelId="{D03BB111-7ED0-854C-B2D5-C08BFB4EF792}" type="presParOf" srcId="{4EFE1EBF-89F4-E44D-ABFD-207F694CD1D2}" destId="{27218DCF-5716-684E-B3EF-718033CDEB85}" srcOrd="8" destOrd="0" presId="urn:microsoft.com/office/officeart/2005/8/layout/cycle2"/>
    <dgm:cxn modelId="{F81D7F63-BF23-134C-9FB5-D7A85527E9BA}" type="presParOf" srcId="{4EFE1EBF-89F4-E44D-ABFD-207F694CD1D2}" destId="{3CBC786D-3F6A-EC45-B5FE-A667BF6963A4}" srcOrd="9" destOrd="0" presId="urn:microsoft.com/office/officeart/2005/8/layout/cycle2"/>
    <dgm:cxn modelId="{7992502A-612A-DC4A-BB56-E051B2837A8F}" type="presParOf" srcId="{3CBC786D-3F6A-EC45-B5FE-A667BF6963A4}" destId="{ED6CAB7E-9C4B-984D-A2AB-A4840D9971A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A13AB-EA48-7C4D-AC4A-CFC111A73B2B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2006-2009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Studi</a:t>
          </a:r>
          <a:r>
            <a:rPr lang="en-US" sz="1800" kern="1200" dirty="0"/>
            <a:t> </a:t>
          </a:r>
          <a:r>
            <a:rPr lang="en-US" sz="1800" kern="1200" dirty="0" err="1"/>
            <a:t>Kelayakan</a:t>
          </a:r>
          <a:endParaRPr lang="en-US" sz="1800" kern="1200" dirty="0"/>
        </a:p>
      </dsp:txBody>
      <dsp:txXfrm>
        <a:off x="57787" y="1395494"/>
        <a:ext cx="2665308" cy="1560349"/>
      </dsp:txXfrm>
    </dsp:sp>
    <dsp:sp modelId="{19AF80D7-4588-5F44-B244-938224098345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047880" y="1970146"/>
        <a:ext cx="409940" cy="411044"/>
      </dsp:txXfrm>
    </dsp:sp>
    <dsp:sp modelId="{D1866EF1-229E-6340-988E-C8A15FF1FB70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Pengadaan</a:t>
          </a:r>
          <a:r>
            <a:rPr lang="en-US" sz="1800" kern="1200" dirty="0"/>
            <a:t> Alat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Cyclotron 11MeV, Hot Lab level 3 dan PET/CT</a:t>
          </a:r>
        </a:p>
      </dsp:txBody>
      <dsp:txXfrm>
        <a:off x="3925145" y="1395494"/>
        <a:ext cx="2665308" cy="1560349"/>
      </dsp:txXfrm>
    </dsp:sp>
    <dsp:sp modelId="{A2D868D0-C8E2-944F-A780-285DF07189D3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915239" y="1970146"/>
        <a:ext cx="409940" cy="411044"/>
      </dsp:txXfrm>
    </dsp:sp>
    <dsp:sp modelId="{963745AE-E399-0148-B2F8-7F3B3DF6E14A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Operasional</a:t>
          </a:r>
          <a:endParaRPr lang="en-US" sz="1800" kern="1200" dirty="0"/>
        </a:p>
      </dsp:txBody>
      <dsp:txXfrm>
        <a:off x="7792503" y="1395494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D748C-E4B6-264E-84C2-FB8B56075770}">
      <dsp:nvSpPr>
        <dsp:cNvPr id="0" name=""/>
        <dsp:cNvSpPr/>
      </dsp:nvSpPr>
      <dsp:spPr>
        <a:xfrm>
          <a:off x="0" y="210022"/>
          <a:ext cx="6666833" cy="16222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Peningkatan keilmuan dan kompetensi</a:t>
          </a:r>
        </a:p>
      </dsp:txBody>
      <dsp:txXfrm>
        <a:off x="79193" y="289215"/>
        <a:ext cx="6508447" cy="1463892"/>
      </dsp:txXfrm>
    </dsp:sp>
    <dsp:sp modelId="{F253D3EE-5589-154A-8DB5-9FCDCA9130B0}">
      <dsp:nvSpPr>
        <dsp:cNvPr id="0" name=""/>
        <dsp:cNvSpPr/>
      </dsp:nvSpPr>
      <dsp:spPr>
        <a:xfrm>
          <a:off x="0" y="1915820"/>
          <a:ext cx="6666833" cy="162227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98000"/>
                <a:lumMod val="114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Pengaturan kewenangan klinis pada staf medik dengan kompetensi tumpang tindih</a:t>
          </a:r>
        </a:p>
      </dsp:txBody>
      <dsp:txXfrm>
        <a:off x="79193" y="1995013"/>
        <a:ext cx="6508447" cy="1463892"/>
      </dsp:txXfrm>
    </dsp:sp>
    <dsp:sp modelId="{C3B28FF3-1292-1443-880B-454E7760589B}">
      <dsp:nvSpPr>
        <dsp:cNvPr id="0" name=""/>
        <dsp:cNvSpPr/>
      </dsp:nvSpPr>
      <dsp:spPr>
        <a:xfrm>
          <a:off x="0" y="3621619"/>
          <a:ext cx="6666833" cy="162227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98000"/>
                <a:lumMod val="114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Penetapan standar layanan sesuai dengan ‘core competencies’ keilmuan staf medik</a:t>
          </a:r>
        </a:p>
      </dsp:txBody>
      <dsp:txXfrm>
        <a:off x="79193" y="3700812"/>
        <a:ext cx="6508447" cy="1463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9664F-62BF-CE46-960B-D9B7D1B24A89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PNPK</a:t>
          </a:r>
        </a:p>
      </dsp:txBody>
      <dsp:txXfrm>
        <a:off x="3485895" y="239992"/>
        <a:ext cx="1156208" cy="1156208"/>
      </dsp:txXfrm>
    </dsp:sp>
    <dsp:sp modelId="{017328D0-57DA-0243-AA84-68314CCE39C8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842728" y="1329221"/>
        <a:ext cx="305286" cy="331112"/>
      </dsp:txXfrm>
    </dsp:sp>
    <dsp:sp modelId="{40810A91-2D4E-9645-AC92-81841E7F981F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PPK</a:t>
          </a:r>
        </a:p>
      </dsp:txBody>
      <dsp:txXfrm>
        <a:off x="5474459" y="1684768"/>
        <a:ext cx="1156208" cy="1156208"/>
      </dsp:txXfrm>
    </dsp:sp>
    <dsp:sp modelId="{F0EE6397-1B48-9144-A810-23204CABD173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5544168" y="3192209"/>
        <a:ext cx="305286" cy="331112"/>
      </dsp:txXfrm>
    </dsp:sp>
    <dsp:sp modelId="{1DAC0BEC-27F8-0B47-941C-1393C86195B9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Monitoring dan </a:t>
          </a:r>
          <a:r>
            <a:rPr lang="en-US" sz="1600" kern="1200" dirty="0" err="1"/>
            <a:t>Evaluasi</a:t>
          </a:r>
          <a:endParaRPr lang="en-US" sz="1600" kern="1200" dirty="0"/>
        </a:p>
      </dsp:txBody>
      <dsp:txXfrm>
        <a:off x="4714895" y="4022465"/>
        <a:ext cx="1156208" cy="1156208"/>
      </dsp:txXfrm>
    </dsp:sp>
    <dsp:sp modelId="{939F2F6D-CF98-6F4D-8247-E4DBDD38002B}">
      <dsp:nvSpPr>
        <dsp:cNvPr id="0" name=""/>
        <dsp:cNvSpPr/>
      </dsp:nvSpPr>
      <dsp:spPr>
        <a:xfrm rot="10799239">
          <a:off x="3890123" y="4324907"/>
          <a:ext cx="413621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014209" y="4435264"/>
        <a:ext cx="289535" cy="331112"/>
      </dsp:txXfrm>
    </dsp:sp>
    <dsp:sp modelId="{C8FD645D-CAC9-6441-BC74-2704285F2D28}">
      <dsp:nvSpPr>
        <dsp:cNvPr id="0" name=""/>
        <dsp:cNvSpPr/>
      </dsp:nvSpPr>
      <dsp:spPr>
        <a:xfrm>
          <a:off x="2059894" y="3783542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PPK</a:t>
          </a:r>
        </a:p>
      </dsp:txBody>
      <dsp:txXfrm>
        <a:off x="2299352" y="4023000"/>
        <a:ext cx="1156208" cy="1156208"/>
      </dsp:txXfrm>
    </dsp:sp>
    <dsp:sp modelId="{9FCCC7AD-8503-344E-8CB8-FA13B711910B}">
      <dsp:nvSpPr>
        <dsp:cNvPr id="0" name=""/>
        <dsp:cNvSpPr/>
      </dsp:nvSpPr>
      <dsp:spPr>
        <a:xfrm rot="15064073">
          <a:off x="2258759" y="3167934"/>
          <a:ext cx="443519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346872" y="3341234"/>
        <a:ext cx="310463" cy="331112"/>
      </dsp:txXfrm>
    </dsp:sp>
    <dsp:sp modelId="{27218DCF-5716-684E-B3EF-718033CDEB85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Revisi</a:t>
          </a:r>
          <a:r>
            <a:rPr lang="en-US" sz="1600" kern="1200" dirty="0"/>
            <a:t> PPK</a:t>
          </a:r>
        </a:p>
      </dsp:txBody>
      <dsp:txXfrm>
        <a:off x="1497331" y="1684768"/>
        <a:ext cx="1156208" cy="1156208"/>
      </dsp:txXfrm>
    </dsp:sp>
    <dsp:sp modelId="{3CBC786D-3F6A-EC45-B5FE-A667BF6963A4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46427-6233-544E-86DA-AA2E1BBCDCF7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771F9-4BEB-2D41-99A8-CC850643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3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771F9-4BEB-2D41-99A8-CC850643C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2eca3af8f3_17_27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25" tIns="94425" rIns="94425" bIns="94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16" name="Google Shape;816;g22eca3af8f3_17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2503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771F9-4BEB-2D41-99A8-CC850643C1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3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771F9-4BEB-2D41-99A8-CC850643C1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2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771F9-4BEB-2D41-99A8-CC850643C1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771F9-4BEB-2D41-99A8-CC850643C1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1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771F9-4BEB-2D41-99A8-CC850643C1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A832-F14B-1F4E-A70A-5A037AF33B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771F9-4BEB-2D41-99A8-CC850643C1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6688" indent="-166688"/>
            <a:endParaRPr lang="en-US" altLang="en-US" dirty="0"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6F76E-E60C-4C54-B47A-C2C406EC8F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3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5635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1" name="Google Shape;1471;p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2" name="Google Shape;1472;p2:notes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 July 2022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8A4922FE-DCA5-FF41-9DFB-B448586CD62D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35EF-D80E-0C40-BFBA-5C83221B58D2}" type="datetime1">
              <a:rPr lang="en-ID" smtClean="0"/>
              <a:t>22/04/24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2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0151-1A50-9546-82E7-7D2BDCB4DBFA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4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43BE-0B6E-A040-9EB1-8EBFDDD8CED0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37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81D-63D2-AC4F-A6BE-BEF89CE08C8E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C6F8-5C88-504D-83D8-80E24828648F}" type="datetime1">
              <a:rPr lang="en-ID" smtClean="0"/>
              <a:t>22/04/24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4901-3441-9447-AFD0-506FCCC5E30F}" type="datetime1">
              <a:rPr lang="en-ID" smtClean="0"/>
              <a:t>22/04/24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9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416-3658-E949-BD5D-3316D61E874A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24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E15-2930-A84A-91CF-CDCF227665BC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8"/>
          <p:cNvSpPr txBox="1">
            <a:spLocks noGrp="1"/>
          </p:cNvSpPr>
          <p:nvPr>
            <p:ph type="title"/>
          </p:nvPr>
        </p:nvSpPr>
        <p:spPr>
          <a:xfrm>
            <a:off x="554736" y="519011"/>
            <a:ext cx="1108252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subTitle" idx="1"/>
          </p:nvPr>
        </p:nvSpPr>
        <p:spPr>
          <a:xfrm>
            <a:off x="554736" y="884725"/>
            <a:ext cx="110825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​"/>
              <a:defRPr sz="1800" b="0"/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Char char="‒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̶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147" name="Google Shape;147;p48"/>
          <p:cNvSpPr txBox="1">
            <a:spLocks noGrp="1"/>
          </p:cNvSpPr>
          <p:nvPr>
            <p:ph type="body" idx="2"/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​"/>
              <a:defRPr sz="800" b="0"/>
            </a:lvl1pPr>
            <a:lvl2pPr marL="914400" lvl="1" indent="-35433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Char char="‒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̶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25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7586-9754-324B-B0BA-5776CED793B4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4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5A2-D090-6948-A86A-E12C3ED6F329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D59-D8B9-9F4B-B725-58B6DFFAF413}" type="datetime1">
              <a:rPr lang="en-ID" smtClean="0"/>
              <a:t>22/04/24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5E80-747B-2744-B9F8-64FB36A71735}" type="datetime1">
              <a:rPr lang="en-ID" smtClean="0"/>
              <a:t>22/04/24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A37D-C2F6-584A-A9E8-5A5AF3A639BD}" type="datetime1">
              <a:rPr lang="en-ID" smtClean="0"/>
              <a:t>22/04/24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5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EAD0-A846-B94C-AAE0-753CA5CF9A32}" type="datetime1">
              <a:rPr lang="en-ID" smtClean="0"/>
              <a:t>22/04/24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D06-EFCE-834E-920A-064D667FFDD2}" type="datetime1">
              <a:rPr lang="en-ID" smtClean="0"/>
              <a:t>22/04/24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457-8F34-4A4B-B65D-993B61211DC9}" type="datetime1">
              <a:rPr lang="en-ID" smtClean="0"/>
              <a:t>22/04/24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C2543BE-0B6E-A040-9EB1-8EBFDDD8CED0}" type="datetime1">
              <a:rPr lang="en-ID" smtClean="0"/>
              <a:t>22/04/24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218E4F9-7140-E542-A90E-5BF0B38B2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2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0" Type="http://schemas.openxmlformats.org/officeDocument/2006/relationships/image" Target="../media/image46.png"/><Relationship Id="rId41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ccreditationsupport.acr.org/support/solutions/articles/11000056182-nuclear-medicine-and-pet-interpreting-physician" TargetMode="External"/><Relationship Id="rId13" Type="http://schemas.openxmlformats.org/officeDocument/2006/relationships/hyperlink" Target="https://accreditationsupport.acr.org/support/solutions/articles/11000062295-quality-control-pet" TargetMode="External"/><Relationship Id="rId18" Type="http://schemas.openxmlformats.org/officeDocument/2006/relationships/hyperlink" Target="https://accreditationsupport.acr.org/support/solutions/articles/11000111087-nuclear-cardiology-module-nm-11-9-2022-" TargetMode="External"/><Relationship Id="rId3" Type="http://schemas.openxmlformats.org/officeDocument/2006/relationships/hyperlink" Target="https://accreditationsupport.acr.org/support/solutions/articles/11000049445-general-personnel-requirements-documentation-of-experience" TargetMode="External"/><Relationship Id="rId21" Type="http://schemas.openxmlformats.org/officeDocument/2006/relationships/hyperlink" Target="https://accreditationsupport.acr.org/support/solutions/articles/11000062800-phantom-testing-pet" TargetMode="External"/><Relationship Id="rId7" Type="http://schemas.openxmlformats.org/officeDocument/2006/relationships/hyperlink" Target="https://accreditationsupport.acr.org/support/solutions/articles/11000049444-general-personnel-requirements-supervising-physicians" TargetMode="External"/><Relationship Id="rId12" Type="http://schemas.openxmlformats.org/officeDocument/2006/relationships/hyperlink" Target="https://accreditationsupport.acr.org/support/solutions/articles/11000061046-quality-control-nuclear-medicine" TargetMode="External"/><Relationship Id="rId17" Type="http://schemas.openxmlformats.org/officeDocument/2006/relationships/hyperlink" Target="https://accreditationsupport.acr.org/support/solutions/articles/11000111086-spect-module-nm-11-9-2022-" TargetMode="External"/><Relationship Id="rId2" Type="http://schemas.openxmlformats.org/officeDocument/2006/relationships/hyperlink" Target="https://accreditationsupport.acr.org/support/solutions/articles/11000049443-general-personnel-requirements" TargetMode="External"/><Relationship Id="rId16" Type="http://schemas.openxmlformats.org/officeDocument/2006/relationships/hyperlink" Target="https://accreditationsupport.acr.org/support/solutions/articles/11000111085-planar-module-nm-11-9-2022-" TargetMode="External"/><Relationship Id="rId20" Type="http://schemas.openxmlformats.org/officeDocument/2006/relationships/hyperlink" Target="https://accreditationsupport.acr.org/support/solutions/articles/11000062799-clinical-image-testing-pe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ccreditationsupport.acr.org/support/solutions/articles/11000060916-general-personnel-requirements-medical-physicists-mr-scientists-for-ct-mri-bmr-nuclear-medicine-a" TargetMode="External"/><Relationship Id="rId11" Type="http://schemas.openxmlformats.org/officeDocument/2006/relationships/hyperlink" Target="https://accreditationsupport.acr.org/support/solutions/articles/11000049746-level-2-core-cardiology-training-symposium-cocats-" TargetMode="External"/><Relationship Id="rId5" Type="http://schemas.openxmlformats.org/officeDocument/2006/relationships/hyperlink" Target="https://accreditationsupport.acr.org/support/solutions/articles/11000049447-general-personnel-requirements-international-medical-graduates" TargetMode="External"/><Relationship Id="rId15" Type="http://schemas.openxmlformats.org/officeDocument/2006/relationships/hyperlink" Target="https://accreditationsupport.acr.org/support/solutions/articles/11000062796-accreditation-testing-overview-nuclear-medicine-and-pet" TargetMode="External"/><Relationship Id="rId10" Type="http://schemas.openxmlformats.org/officeDocument/2006/relationships/hyperlink" Target="https://accreditationsupport.acr.org/support/solutions/articles/11000056183-nuclear-medicine-and-pet-medical-physicist" TargetMode="External"/><Relationship Id="rId19" Type="http://schemas.openxmlformats.org/officeDocument/2006/relationships/hyperlink" Target="https://accreditationsupport.acr.org/support/solutions/articles/11000062798-phantom-images-nuclear-medicine" TargetMode="External"/><Relationship Id="rId4" Type="http://schemas.openxmlformats.org/officeDocument/2006/relationships/hyperlink" Target="https://accreditationsupport.acr.org/support/solutions/articles/11000049446-general-personnel-requirements-documentation-of-continuing-education" TargetMode="External"/><Relationship Id="rId9" Type="http://schemas.openxmlformats.org/officeDocument/2006/relationships/hyperlink" Target="https://accreditationsupport.acr.org/support/solutions/articles/11000056178-nuclear-medicine-and-pet-technologist" TargetMode="External"/><Relationship Id="rId14" Type="http://schemas.openxmlformats.org/officeDocument/2006/relationships/hyperlink" Target="https://accreditationsupport.acr.org/support/solutions/articles/11000068451-qa-peer-review-requirements-ct-mri-nuclear-medicine-pet-ultrasound-revised-12-12-19-" TargetMode="External"/><Relationship Id="rId22" Type="http://schemas.openxmlformats.org/officeDocument/2006/relationships/hyperlink" Target="https://accreditationsupport.acr.org/support/solutions/articles/11000080933-phantom-criteria-revised-1-6-20-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1F27-DF67-048D-9673-74A8D7915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0192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Layanan</a:t>
            </a:r>
            <a:r>
              <a:rPr lang="en-US" dirty="0"/>
              <a:t> PET/CT scan </a:t>
            </a:r>
            <a:br>
              <a:rPr lang="en-US" dirty="0"/>
            </a:br>
            <a:r>
              <a:rPr lang="en-US" dirty="0"/>
              <a:t>di </a:t>
            </a:r>
            <a:br>
              <a:rPr lang="en-US" dirty="0"/>
            </a:br>
            <a:r>
              <a:rPr lang="en-US" dirty="0"/>
              <a:t>RS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Dharmais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2B6A2-1353-FE98-F4CD-9326CED90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4771"/>
            <a:ext cx="9144000" cy="957943"/>
          </a:xfrm>
        </p:spPr>
        <p:txBody>
          <a:bodyPr/>
          <a:lstStyle/>
          <a:p>
            <a:pPr algn="ctr"/>
            <a:r>
              <a:rPr lang="en-US" dirty="0" err="1"/>
              <a:t>Kardinah</a:t>
            </a:r>
            <a:endParaRPr lang="en-US" dirty="0"/>
          </a:p>
          <a:p>
            <a:pPr algn="ctr"/>
            <a:r>
              <a:rPr lang="en-US" dirty="0"/>
              <a:t>23 April 2024</a:t>
            </a:r>
          </a:p>
        </p:txBody>
      </p:sp>
    </p:spTree>
    <p:extLst>
      <p:ext uri="{BB962C8B-B14F-4D97-AF65-F5344CB8AC3E}">
        <p14:creationId xmlns:p14="http://schemas.microsoft.com/office/powerpoint/2010/main" val="457401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E7B98-CC41-3FCE-675A-F8216E7B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775"/>
            <a:ext cx="3033713" cy="5349875"/>
          </a:xfrm>
        </p:spPr>
        <p:txBody>
          <a:bodyPr/>
          <a:lstStyle/>
          <a:p>
            <a:r>
              <a:rPr lang="en-US" sz="4400" dirty="0" err="1">
                <a:solidFill>
                  <a:srgbClr val="002060"/>
                </a:solidFill>
              </a:rPr>
              <a:t>Sertifikat</a:t>
            </a:r>
            <a:r>
              <a:rPr lang="en-US" sz="4400" dirty="0">
                <a:solidFill>
                  <a:srgbClr val="002060"/>
                </a:solidFill>
              </a:rPr>
              <a:t> CPOB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E6D6B-02CB-D857-8129-22B626AD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58" y="0"/>
            <a:ext cx="6770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8293-9814-7620-BB45-92715A88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Keterlibatan</a:t>
            </a:r>
            <a:r>
              <a:rPr lang="en-US" dirty="0"/>
              <a:t> Tenaga Kesehatan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95E410-DAF5-74B3-EB3B-1071749A7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/>
              <a:t>Staf</a:t>
            </a:r>
            <a:r>
              <a:rPr lang="en-US" sz="2400" dirty="0"/>
              <a:t> </a:t>
            </a:r>
            <a:r>
              <a:rPr lang="en-US" sz="2400" dirty="0" err="1"/>
              <a:t>Medik</a:t>
            </a:r>
            <a:endParaRPr lang="en-US" sz="2400" dirty="0"/>
          </a:p>
          <a:p>
            <a:r>
              <a:rPr lang="en-US" sz="2400" dirty="0" err="1"/>
              <a:t>Radiografer</a:t>
            </a:r>
            <a:endParaRPr lang="en-US" sz="2400" dirty="0"/>
          </a:p>
          <a:p>
            <a:r>
              <a:rPr lang="en-US" sz="2400" dirty="0" err="1"/>
              <a:t>Fisikawan</a:t>
            </a:r>
            <a:r>
              <a:rPr lang="en-US" sz="2400" dirty="0"/>
              <a:t> </a:t>
            </a:r>
            <a:r>
              <a:rPr lang="en-US" sz="2400" dirty="0" err="1"/>
              <a:t>Medik</a:t>
            </a:r>
            <a:endParaRPr lang="en-US" sz="2400" dirty="0"/>
          </a:p>
          <a:p>
            <a:r>
              <a:rPr lang="en-US" sz="2400" dirty="0" err="1"/>
              <a:t>Perawat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1A0F2-71FC-86EE-8A62-DFE2BD2AC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Cyclotron engineer</a:t>
            </a:r>
          </a:p>
          <a:p>
            <a:r>
              <a:rPr lang="en-US" sz="2400" dirty="0" err="1"/>
              <a:t>Radiopharmacist</a:t>
            </a:r>
            <a:endParaRPr lang="en-US" sz="2400" dirty="0"/>
          </a:p>
          <a:p>
            <a:r>
              <a:rPr lang="en-US" sz="2400" dirty="0"/>
              <a:t>Radiochemist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0F999-3CB8-0C2D-8137-BBCC85AF14DA}"/>
              </a:ext>
            </a:extLst>
          </p:cNvPr>
          <p:cNvSpPr txBox="1"/>
          <p:nvPr/>
        </p:nvSpPr>
        <p:spPr>
          <a:xfrm>
            <a:off x="3614486" y="4609932"/>
            <a:ext cx="496302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Petugas</a:t>
            </a:r>
            <a:r>
              <a:rPr lang="en-US" sz="2800" dirty="0"/>
              <a:t> </a:t>
            </a:r>
            <a:r>
              <a:rPr lang="en-US" sz="2800" dirty="0" err="1"/>
              <a:t>Proteksi</a:t>
            </a:r>
            <a:r>
              <a:rPr lang="en-US" sz="2800" dirty="0"/>
              <a:t> </a:t>
            </a:r>
            <a:r>
              <a:rPr lang="en-US" sz="2800" dirty="0" err="1"/>
              <a:t>Radiasi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7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E5D1-E34A-BB94-0B39-B658C88E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Penjagaan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Profesi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715A-58B6-2933-4CCD-78AF7D243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65442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/>
              <a:t>Komite</a:t>
            </a:r>
            <a:r>
              <a:rPr lang="en-US" sz="2400" dirty="0"/>
              <a:t> </a:t>
            </a:r>
            <a:r>
              <a:rPr lang="en-US" sz="2400" dirty="0" err="1"/>
              <a:t>Medik</a:t>
            </a:r>
            <a:endParaRPr lang="en-US" sz="2400" dirty="0"/>
          </a:p>
          <a:p>
            <a:r>
              <a:rPr lang="en-US" sz="2400" dirty="0" err="1"/>
              <a:t>Komite</a:t>
            </a:r>
            <a:r>
              <a:rPr lang="en-US" sz="2400" dirty="0"/>
              <a:t> </a:t>
            </a:r>
            <a:r>
              <a:rPr lang="en-US" sz="2400" dirty="0" err="1"/>
              <a:t>Keperawatan</a:t>
            </a:r>
            <a:r>
              <a:rPr lang="en-US" sz="2400" dirty="0"/>
              <a:t> dan </a:t>
            </a:r>
            <a:r>
              <a:rPr lang="en-US" sz="2400" dirty="0" err="1"/>
              <a:t>Nakes</a:t>
            </a:r>
            <a:r>
              <a:rPr lang="en-US" sz="2400" dirty="0"/>
              <a:t> lain</a:t>
            </a:r>
          </a:p>
          <a:p>
            <a:endParaRPr lang="en-US" sz="2400" dirty="0"/>
          </a:p>
          <a:p>
            <a:r>
              <a:rPr lang="en-US" sz="2400" dirty="0" err="1"/>
              <a:t>Kredensial</a:t>
            </a:r>
            <a:endParaRPr lang="en-US" sz="2400" dirty="0"/>
          </a:p>
          <a:p>
            <a:r>
              <a:rPr lang="en-US" sz="2400" dirty="0"/>
              <a:t>Audit </a:t>
            </a:r>
            <a:r>
              <a:rPr lang="en-US" sz="2400" dirty="0" err="1"/>
              <a:t>Medik</a:t>
            </a:r>
            <a:r>
              <a:rPr lang="en-US" sz="2400" dirty="0"/>
              <a:t>/</a:t>
            </a:r>
            <a:r>
              <a:rPr lang="en-US" sz="2400" dirty="0" err="1"/>
              <a:t>Klinis</a:t>
            </a:r>
            <a:endParaRPr lang="en-US" sz="2400" dirty="0"/>
          </a:p>
          <a:p>
            <a:r>
              <a:rPr lang="en-US" sz="2400" dirty="0" err="1"/>
              <a:t>Etik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AE406F-991B-DB10-AA27-7624303A7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76" y="2603499"/>
            <a:ext cx="4828032" cy="36544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dirty="0" err="1"/>
              <a:t>Kewenangan</a:t>
            </a:r>
            <a:r>
              <a:rPr lang="en-US" sz="2400" dirty="0"/>
              <a:t> </a:t>
            </a:r>
            <a:r>
              <a:rPr lang="en-US" sz="2400" dirty="0" err="1"/>
              <a:t>Klinis</a:t>
            </a:r>
            <a:endParaRPr lang="en-US" sz="2400" dirty="0"/>
          </a:p>
          <a:p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Praktik</a:t>
            </a:r>
            <a:r>
              <a:rPr lang="en-US" sz="2400" dirty="0"/>
              <a:t> </a:t>
            </a:r>
            <a:r>
              <a:rPr lang="en-US" sz="2400" dirty="0" err="1"/>
              <a:t>Klinis</a:t>
            </a:r>
            <a:r>
              <a:rPr lang="en-US" sz="2400" dirty="0"/>
              <a:t> (</a:t>
            </a:r>
            <a:r>
              <a:rPr lang="en-US" sz="2400" dirty="0" err="1"/>
              <a:t>Tatalaksana</a:t>
            </a:r>
            <a:r>
              <a:rPr lang="en-US" sz="2400" dirty="0"/>
              <a:t> dan </a:t>
            </a:r>
            <a:r>
              <a:rPr lang="en-US" sz="2400" dirty="0" err="1"/>
              <a:t>Prosedur</a:t>
            </a:r>
            <a:r>
              <a:rPr lang="en-US" sz="2400" dirty="0"/>
              <a:t> Tindakan </a:t>
            </a:r>
            <a:r>
              <a:rPr lang="en-US" sz="2400" dirty="0" err="1"/>
              <a:t>Medik</a:t>
            </a:r>
            <a:r>
              <a:rPr lang="en-US" sz="2400" dirty="0"/>
              <a:t> coding ICD10 /ICD9)</a:t>
            </a:r>
          </a:p>
          <a:p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i="1" dirty="0"/>
              <a:t>white paper </a:t>
            </a:r>
            <a:r>
              <a:rPr lang="en-US" sz="2400" dirty="0"/>
              <a:t>pada </a:t>
            </a:r>
            <a:r>
              <a:rPr lang="en-US" sz="2400" dirty="0" err="1"/>
              <a:t>staf</a:t>
            </a:r>
            <a:r>
              <a:rPr lang="en-US" sz="2400" dirty="0"/>
              <a:t> </a:t>
            </a:r>
            <a:r>
              <a:rPr lang="en-US" sz="2400" dirty="0" err="1"/>
              <a:t>medik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tumpang</a:t>
            </a:r>
            <a:r>
              <a:rPr lang="en-US" sz="2400" dirty="0"/>
              <a:t> </a:t>
            </a:r>
            <a:r>
              <a:rPr lang="en-US" sz="2400" dirty="0" err="1"/>
              <a:t>tindih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098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CD7E-6158-DF10-1CDB-1DA463E8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5" y="2230820"/>
            <a:ext cx="3680722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Kewenangan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Klinis</a:t>
            </a:r>
            <a:endParaRPr 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C867889-C784-59A1-530B-22C4927A1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05557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02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F05E7-1ADB-9945-A5A8-26E08015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65" y="587999"/>
            <a:ext cx="8565243" cy="5319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D63682-2107-064B-8FB2-BBE39106ACD8}"/>
              </a:ext>
            </a:extLst>
          </p:cNvPr>
          <p:cNvSpPr txBox="1"/>
          <p:nvPr/>
        </p:nvSpPr>
        <p:spPr>
          <a:xfrm>
            <a:off x="2569003" y="3247742"/>
            <a:ext cx="131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Surgery</a:t>
            </a:r>
          </a:p>
          <a:p>
            <a:r>
              <a:rPr lang="en-US" dirty="0"/>
              <a:t>Systemic Therapy</a:t>
            </a:r>
          </a:p>
          <a:p>
            <a:r>
              <a:rPr lang="en-US" dirty="0"/>
              <a:t>Radiation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755B0-5273-0840-889F-F811CCFF4135}"/>
              </a:ext>
            </a:extLst>
          </p:cNvPr>
          <p:cNvSpPr txBox="1"/>
          <p:nvPr/>
        </p:nvSpPr>
        <p:spPr>
          <a:xfrm>
            <a:off x="4800601" y="5549424"/>
            <a:ext cx="153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Diagnostic</a:t>
            </a:r>
          </a:p>
          <a:p>
            <a:r>
              <a:rPr lang="en-US" dirty="0"/>
              <a:t>Staging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D2FA-29E3-0A4A-BDE1-54B11FB04B5D}"/>
              </a:ext>
            </a:extLst>
          </p:cNvPr>
          <p:cNvSpPr txBox="1"/>
          <p:nvPr/>
        </p:nvSpPr>
        <p:spPr>
          <a:xfrm>
            <a:off x="3004432" y="848750"/>
            <a:ext cx="176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</a:t>
            </a:r>
          </a:p>
          <a:p>
            <a:r>
              <a:rPr lang="en-US" dirty="0"/>
              <a:t>PERCIST</a:t>
            </a:r>
          </a:p>
          <a:p>
            <a:r>
              <a:rPr lang="en-US" dirty="0"/>
              <a:t>Recurrences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667BE-C348-3343-A139-6A1190B88358}"/>
              </a:ext>
            </a:extLst>
          </p:cNvPr>
          <p:cNvSpPr txBox="1"/>
          <p:nvPr/>
        </p:nvSpPr>
        <p:spPr>
          <a:xfrm>
            <a:off x="8207828" y="1096216"/>
            <a:ext cx="145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/>
              <a:t>18</a:t>
            </a:r>
            <a:r>
              <a:rPr lang="en-US" sz="2400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44CC0-38EF-F545-B063-47C97604EA88}"/>
              </a:ext>
            </a:extLst>
          </p:cNvPr>
          <p:cNvSpPr txBox="1"/>
          <p:nvPr/>
        </p:nvSpPr>
        <p:spPr>
          <a:xfrm>
            <a:off x="8445572" y="3886096"/>
            <a:ext cx="145868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FDG</a:t>
            </a:r>
          </a:p>
          <a:p>
            <a:r>
              <a:rPr lang="en-US" sz="2800" baseline="30000" dirty="0" err="1"/>
              <a:t>NaF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7A421-E1D5-9641-A46F-8492D380CD61}"/>
              </a:ext>
            </a:extLst>
          </p:cNvPr>
          <p:cNvSpPr txBox="1"/>
          <p:nvPr/>
        </p:nvSpPr>
        <p:spPr>
          <a:xfrm>
            <a:off x="9203923" y="1063719"/>
            <a:ext cx="1153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Cyclotron engineer</a:t>
            </a:r>
          </a:p>
          <a:p>
            <a:r>
              <a:rPr lang="en-US" sz="1400" dirty="0"/>
              <a:t>Medical physicist</a:t>
            </a:r>
          </a:p>
          <a:p>
            <a:r>
              <a:rPr lang="en-US" sz="1400" dirty="0"/>
              <a:t>technician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89661-8B01-C842-8FA6-2A339B682084}"/>
              </a:ext>
            </a:extLst>
          </p:cNvPr>
          <p:cNvSpPr txBox="1"/>
          <p:nvPr/>
        </p:nvSpPr>
        <p:spPr>
          <a:xfrm>
            <a:off x="9073973" y="3281484"/>
            <a:ext cx="141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Radiopharmacist</a:t>
            </a:r>
            <a:endParaRPr lang="en-US" sz="1400" dirty="0"/>
          </a:p>
          <a:p>
            <a:r>
              <a:rPr lang="en-US" sz="1400" dirty="0"/>
              <a:t>Radiochemist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707EC-DFEA-EB40-80CE-F4FB0601F11E}"/>
              </a:ext>
            </a:extLst>
          </p:cNvPr>
          <p:cNvSpPr txBox="1"/>
          <p:nvPr/>
        </p:nvSpPr>
        <p:spPr>
          <a:xfrm>
            <a:off x="5845627" y="5923734"/>
            <a:ext cx="361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Radiologist Nuclear Medicine physician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0393C-C9FC-2C45-BCEC-94512FF828C8}"/>
              </a:ext>
            </a:extLst>
          </p:cNvPr>
          <p:cNvSpPr txBox="1"/>
          <p:nvPr/>
        </p:nvSpPr>
        <p:spPr>
          <a:xfrm>
            <a:off x="3505200" y="5163592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Imaging correlation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6CD62-A6E5-A44D-99BB-4C8564136413}"/>
              </a:ext>
            </a:extLst>
          </p:cNvPr>
          <p:cNvSpPr txBox="1"/>
          <p:nvPr/>
        </p:nvSpPr>
        <p:spPr>
          <a:xfrm>
            <a:off x="3173185" y="1873766"/>
            <a:ext cx="115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Other Imaging correlation</a:t>
            </a:r>
          </a:p>
        </p:txBody>
      </p:sp>
    </p:spTree>
    <p:extLst>
      <p:ext uri="{BB962C8B-B14F-4D97-AF65-F5344CB8AC3E}">
        <p14:creationId xmlns:p14="http://schemas.microsoft.com/office/powerpoint/2010/main" val="38251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3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70C3-A2D1-A0B3-872B-7C292943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69" y="1897062"/>
            <a:ext cx="3605213" cy="3063875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Akreditasi</a:t>
            </a:r>
            <a:r>
              <a:rPr lang="en-US" dirty="0">
                <a:solidFill>
                  <a:srgbClr val="002060"/>
                </a:solidFill>
              </a:rPr>
              <a:t> (American College of Radiology)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A8D64-7B65-FD43-6F22-28DEAC131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2"/>
          <a:stretch/>
        </p:blipFill>
        <p:spPr>
          <a:xfrm>
            <a:off x="0" y="76200"/>
            <a:ext cx="7625844" cy="678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BBA9FC-FE9E-3A59-4404-E8ECAF3B45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38" t="17059" r="33327"/>
          <a:stretch/>
        </p:blipFill>
        <p:spPr>
          <a:xfrm>
            <a:off x="4933950" y="1053873"/>
            <a:ext cx="7258050" cy="58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446" y="420023"/>
            <a:ext cx="9609021" cy="65530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spc="-5" dirty="0">
                <a:solidFill>
                  <a:schemeClr val="bg1"/>
                </a:solidFill>
              </a:rPr>
              <a:t>Kemenkes</a:t>
            </a:r>
            <a:r>
              <a:rPr sz="1800" spc="5" dirty="0">
                <a:solidFill>
                  <a:schemeClr val="bg1"/>
                </a:solidFill>
              </a:rPr>
              <a:t> </a:t>
            </a:r>
            <a:r>
              <a:rPr sz="1800" spc="-5" dirty="0">
                <a:solidFill>
                  <a:schemeClr val="bg1"/>
                </a:solidFill>
              </a:rPr>
              <a:t>berkomitmen</a:t>
            </a:r>
            <a:r>
              <a:rPr sz="1800" spc="5" dirty="0">
                <a:solidFill>
                  <a:schemeClr val="bg1"/>
                </a:solidFill>
              </a:rPr>
              <a:t> </a:t>
            </a:r>
            <a:r>
              <a:rPr sz="1800" spc="-5" dirty="0">
                <a:solidFill>
                  <a:schemeClr val="bg1"/>
                </a:solidFill>
              </a:rPr>
              <a:t>untuk</a:t>
            </a:r>
            <a:r>
              <a:rPr sz="1800" spc="5" dirty="0">
                <a:solidFill>
                  <a:schemeClr val="bg1"/>
                </a:solidFill>
              </a:rPr>
              <a:t> </a:t>
            </a:r>
            <a:r>
              <a:rPr sz="1800" spc="-5" dirty="0">
                <a:solidFill>
                  <a:schemeClr val="bg1"/>
                </a:solidFill>
              </a:rPr>
              <a:t>melakukan</a:t>
            </a:r>
            <a:r>
              <a:rPr sz="1800" spc="10" dirty="0">
                <a:solidFill>
                  <a:schemeClr val="bg1"/>
                </a:solidFill>
              </a:rPr>
              <a:t> </a:t>
            </a:r>
            <a:r>
              <a:rPr sz="1800" spc="-5" dirty="0">
                <a:solidFill>
                  <a:schemeClr val="bg1"/>
                </a:solidFill>
              </a:rPr>
              <a:t>transformasi</a:t>
            </a:r>
            <a:r>
              <a:rPr sz="1800" spc="15" dirty="0">
                <a:solidFill>
                  <a:schemeClr val="bg1"/>
                </a:solidFill>
              </a:rPr>
              <a:t> </a:t>
            </a:r>
            <a:r>
              <a:rPr sz="1800" spc="-5" dirty="0">
                <a:solidFill>
                  <a:schemeClr val="bg1"/>
                </a:solidFill>
              </a:rPr>
              <a:t>sistem</a:t>
            </a:r>
            <a:r>
              <a:rPr sz="1800" spc="10" dirty="0">
                <a:solidFill>
                  <a:schemeClr val="bg1"/>
                </a:solidFill>
              </a:rPr>
              <a:t> </a:t>
            </a:r>
            <a:r>
              <a:rPr sz="1800" spc="-5" dirty="0">
                <a:solidFill>
                  <a:schemeClr val="bg1"/>
                </a:solidFill>
              </a:rPr>
              <a:t>kesehatan</a:t>
            </a:r>
            <a:endParaRPr sz="1800" dirty="0">
              <a:solidFill>
                <a:schemeClr val="bg1"/>
              </a:solidFill>
            </a:endParaRPr>
          </a:p>
          <a:p>
            <a:pPr marL="17780">
              <a:lnSpc>
                <a:spcPct val="100000"/>
              </a:lnSpc>
              <a:spcBef>
                <a:spcPts val="484"/>
              </a:spcBef>
            </a:pPr>
            <a:r>
              <a:rPr sz="1400" b="0" dirty="0">
                <a:solidFill>
                  <a:schemeClr val="bg1"/>
                </a:solidFill>
                <a:latin typeface="Arial MT"/>
                <a:cs typeface="Arial MT"/>
              </a:rPr>
              <a:t>6</a:t>
            </a:r>
            <a:r>
              <a:rPr sz="1400" b="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400" b="0" spc="-5" dirty="0">
                <a:solidFill>
                  <a:schemeClr val="bg1"/>
                </a:solidFill>
                <a:latin typeface="Arial MT"/>
                <a:cs typeface="Arial MT"/>
              </a:rPr>
              <a:t>pilar</a:t>
            </a:r>
            <a:r>
              <a:rPr sz="1400" b="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400" b="0" spc="-5" dirty="0">
                <a:solidFill>
                  <a:schemeClr val="bg1"/>
                </a:solidFill>
                <a:latin typeface="Arial MT"/>
                <a:cs typeface="Arial MT"/>
              </a:rPr>
              <a:t>transformasi</a:t>
            </a:r>
            <a:r>
              <a:rPr sz="1400" b="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400" b="0" spc="-5" dirty="0">
                <a:solidFill>
                  <a:schemeClr val="bg1"/>
                </a:solidFill>
                <a:latin typeface="Arial MT"/>
                <a:cs typeface="Arial MT"/>
              </a:rPr>
              <a:t>penopang</a:t>
            </a:r>
            <a:r>
              <a:rPr sz="1400" b="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400" b="0" spc="-5" dirty="0">
                <a:solidFill>
                  <a:schemeClr val="bg1"/>
                </a:solidFill>
                <a:latin typeface="Arial MT"/>
                <a:cs typeface="Arial MT"/>
              </a:rPr>
              <a:t>kesehatan</a:t>
            </a:r>
            <a:r>
              <a:rPr sz="1400" b="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400" b="0" spc="-5" dirty="0">
                <a:solidFill>
                  <a:schemeClr val="bg1"/>
                </a:solidFill>
                <a:latin typeface="Arial MT"/>
                <a:cs typeface="Arial MT"/>
              </a:rPr>
              <a:t>Indonesia</a:t>
            </a:r>
            <a:endParaRPr sz="14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80652" y="929638"/>
            <a:ext cx="10562590" cy="3919220"/>
            <a:chOff x="1280652" y="929638"/>
            <a:chExt cx="10562590" cy="3919220"/>
          </a:xfrm>
        </p:grpSpPr>
        <p:sp>
          <p:nvSpPr>
            <p:cNvPr id="5" name="object 5"/>
            <p:cNvSpPr/>
            <p:nvPr/>
          </p:nvSpPr>
          <p:spPr>
            <a:xfrm>
              <a:off x="1280642" y="929639"/>
              <a:ext cx="10562590" cy="1489710"/>
            </a:xfrm>
            <a:custGeom>
              <a:avLst/>
              <a:gdLst/>
              <a:ahLst/>
              <a:cxnLst/>
              <a:rect l="l" t="t" r="r" b="b"/>
              <a:pathLst>
                <a:path w="10562590" h="1489710">
                  <a:moveTo>
                    <a:pt x="10561320" y="579120"/>
                  </a:moveTo>
                  <a:lnTo>
                    <a:pt x="5280660" y="0"/>
                  </a:lnTo>
                  <a:lnTo>
                    <a:pt x="0" y="579120"/>
                  </a:lnTo>
                  <a:lnTo>
                    <a:pt x="10561320" y="579120"/>
                  </a:lnTo>
                  <a:close/>
                </a:path>
                <a:path w="10562590" h="1489710">
                  <a:moveTo>
                    <a:pt x="10562590" y="1398270"/>
                  </a:moveTo>
                  <a:lnTo>
                    <a:pt x="1270" y="1398270"/>
                  </a:lnTo>
                  <a:lnTo>
                    <a:pt x="1270" y="1489710"/>
                  </a:lnTo>
                  <a:lnTo>
                    <a:pt x="10562590" y="1489710"/>
                  </a:lnTo>
                  <a:lnTo>
                    <a:pt x="10562590" y="1398270"/>
                  </a:lnTo>
                  <a:close/>
                </a:path>
                <a:path w="10562590" h="1489710">
                  <a:moveTo>
                    <a:pt x="10562590" y="598170"/>
                  </a:moveTo>
                  <a:lnTo>
                    <a:pt x="1270" y="598170"/>
                  </a:lnTo>
                  <a:lnTo>
                    <a:pt x="1270" y="689610"/>
                  </a:lnTo>
                  <a:lnTo>
                    <a:pt x="10562590" y="689610"/>
                  </a:lnTo>
                  <a:lnTo>
                    <a:pt x="10562590" y="598170"/>
                  </a:lnTo>
                  <a:close/>
                </a:path>
              </a:pathLst>
            </a:custGeom>
            <a:solidFill>
              <a:srgbClr val="16B3A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81311" y="2552700"/>
              <a:ext cx="5422900" cy="2296160"/>
            </a:xfrm>
            <a:custGeom>
              <a:avLst/>
              <a:gdLst/>
              <a:ahLst/>
              <a:cxnLst/>
              <a:rect l="l" t="t" r="r" b="b"/>
              <a:pathLst>
                <a:path w="5422900" h="2296160">
                  <a:moveTo>
                    <a:pt x="5422898" y="0"/>
                  </a:moveTo>
                  <a:lnTo>
                    <a:pt x="0" y="0"/>
                  </a:lnTo>
                  <a:lnTo>
                    <a:pt x="0" y="2296160"/>
                  </a:lnTo>
                  <a:lnTo>
                    <a:pt x="5422898" y="2296160"/>
                  </a:lnTo>
                  <a:lnTo>
                    <a:pt x="5422898" y="0"/>
                  </a:lnTo>
                  <a:close/>
                </a:path>
              </a:pathLst>
            </a:custGeom>
            <a:solidFill>
              <a:srgbClr val="C7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87141" y="1070355"/>
            <a:ext cx="5688965" cy="4038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080" marR="0" lvl="0" indent="0" algn="ct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Sejalan</a:t>
            </a:r>
            <a:r>
              <a:rPr kumimoji="0" sz="10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dengan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visi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Presiden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untuk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mewujudkan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masyarakat</a:t>
            </a:r>
            <a:r>
              <a:rPr kumimoji="0" sz="10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yang</a:t>
            </a:r>
            <a:r>
              <a:rPr kumimoji="0" sz="10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sehat,</a:t>
            </a:r>
            <a:r>
              <a:rPr kumimoji="0" sz="10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produktif,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mandiri</a:t>
            </a:r>
            <a:r>
              <a:rPr kumimoji="0" sz="10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berkeadilan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8162" y="1647188"/>
            <a:ext cx="1747520" cy="649605"/>
          </a:xfrm>
          <a:custGeom>
            <a:avLst/>
            <a:gdLst/>
            <a:ahLst/>
            <a:cxnLst/>
            <a:rect l="l" t="t" r="r" b="b"/>
            <a:pathLst>
              <a:path w="1747520" h="649605">
                <a:moveTo>
                  <a:pt x="0" y="0"/>
                </a:moveTo>
                <a:lnTo>
                  <a:pt x="1747520" y="0"/>
                </a:lnTo>
                <a:lnTo>
                  <a:pt x="1747520" y="649224"/>
                </a:lnTo>
                <a:lnTo>
                  <a:pt x="0" y="64922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6B3A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6582" y="1728723"/>
            <a:ext cx="15944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ning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10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ibu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anak,</a:t>
            </a:r>
            <a:r>
              <a:rPr kumimoji="0" sz="1000" b="1" i="0" u="none" strike="noStrike" kern="1200" cap="none" spc="204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keluarga</a:t>
            </a:r>
            <a:r>
              <a:rPr kumimoji="0" sz="1000" b="1" i="0" u="none" strike="noStrike" kern="1200" cap="none" spc="2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berencana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000" b="1" i="0" u="none" strike="noStrike" kern="1200" cap="none" spc="19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</a:t>
            </a:r>
            <a:r>
              <a:rPr kumimoji="0" sz="1000" b="1" i="0" u="none" strike="noStrike" kern="1200" cap="none" spc="-4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reproduksi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9842" y="1647188"/>
            <a:ext cx="1747520" cy="652780"/>
          </a:xfrm>
          <a:custGeom>
            <a:avLst/>
            <a:gdLst/>
            <a:ahLst/>
            <a:cxnLst/>
            <a:rect l="l" t="t" r="r" b="b"/>
            <a:pathLst>
              <a:path w="1747520" h="652780">
                <a:moveTo>
                  <a:pt x="0" y="0"/>
                </a:moveTo>
                <a:lnTo>
                  <a:pt x="1747520" y="0"/>
                </a:lnTo>
                <a:lnTo>
                  <a:pt x="1747520" y="652780"/>
                </a:lnTo>
                <a:lnTo>
                  <a:pt x="0" y="65278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6B3A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8897" y="1801876"/>
            <a:ext cx="1538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rc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9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giz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masyarakat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01522" y="1647188"/>
            <a:ext cx="1747520" cy="652780"/>
          </a:xfrm>
          <a:custGeom>
            <a:avLst/>
            <a:gdLst/>
            <a:ahLst/>
            <a:cxnLst/>
            <a:rect l="l" t="t" r="r" b="b"/>
            <a:pathLst>
              <a:path w="1747520" h="652780">
                <a:moveTo>
                  <a:pt x="0" y="0"/>
                </a:moveTo>
                <a:lnTo>
                  <a:pt x="1747520" y="0"/>
                </a:lnTo>
                <a:lnTo>
                  <a:pt x="1747520" y="652780"/>
                </a:lnTo>
                <a:lnTo>
                  <a:pt x="0" y="65278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6B3A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9942" y="1801876"/>
            <a:ext cx="1207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Memperbaiki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8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ny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13202" y="1647188"/>
            <a:ext cx="1747520" cy="652780"/>
          </a:xfrm>
          <a:custGeom>
            <a:avLst/>
            <a:gdLst/>
            <a:ahLst/>
            <a:cxnLst/>
            <a:rect l="l" t="t" r="r" b="b"/>
            <a:pathLst>
              <a:path w="1747520" h="652780">
                <a:moveTo>
                  <a:pt x="0" y="0"/>
                </a:moveTo>
                <a:lnTo>
                  <a:pt x="1747520" y="0"/>
                </a:lnTo>
                <a:lnTo>
                  <a:pt x="1747520" y="652780"/>
                </a:lnTo>
                <a:lnTo>
                  <a:pt x="0" y="65278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6B3A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1622" y="1801876"/>
            <a:ext cx="1224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Gerakan Masyarakat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idu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(GE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22342" y="1647188"/>
            <a:ext cx="1750060" cy="649605"/>
          </a:xfrm>
          <a:custGeom>
            <a:avLst/>
            <a:gdLst/>
            <a:ahLst/>
            <a:cxnLst/>
            <a:rect l="l" t="t" r="r" b="b"/>
            <a:pathLst>
              <a:path w="1750059" h="649605">
                <a:moveTo>
                  <a:pt x="0" y="0"/>
                </a:moveTo>
                <a:lnTo>
                  <a:pt x="1750060" y="0"/>
                </a:lnTo>
                <a:lnTo>
                  <a:pt x="1750060" y="649224"/>
                </a:lnTo>
                <a:lnTo>
                  <a:pt x="0" y="64922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16B3A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83302" y="1728723"/>
            <a:ext cx="14458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Memperkuat sistem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000" b="1" i="0" u="none" strike="noStrike" kern="1200" cap="none" spc="18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pengendalian </a:t>
            </a:r>
            <a:r>
              <a:rPr kumimoji="0" sz="1000" b="1" i="0" u="none" strike="noStrike" kern="1200" cap="none" spc="-2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obat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000" b="1" i="0" u="none" strike="noStrike" kern="1200" cap="none" spc="20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makanan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143" y="3478276"/>
            <a:ext cx="546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k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 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utama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142" y="1722628"/>
            <a:ext cx="781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Outcome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bid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16B3A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60687" y="3335653"/>
            <a:ext cx="1258570" cy="1417320"/>
            <a:chOff x="1560687" y="3335653"/>
            <a:chExt cx="1258570" cy="1417320"/>
          </a:xfrm>
        </p:grpSpPr>
        <p:sp>
          <p:nvSpPr>
            <p:cNvPr id="21" name="object 21"/>
            <p:cNvSpPr/>
            <p:nvPr/>
          </p:nvSpPr>
          <p:spPr>
            <a:xfrm>
              <a:off x="1563862" y="3338828"/>
              <a:ext cx="1252220" cy="1410970"/>
            </a:xfrm>
            <a:custGeom>
              <a:avLst/>
              <a:gdLst/>
              <a:ahLst/>
              <a:cxnLst/>
              <a:rect l="l" t="t" r="r" b="b"/>
              <a:pathLst>
                <a:path w="1252220" h="1410970">
                  <a:moveTo>
                    <a:pt x="1252220" y="0"/>
                  </a:moveTo>
                  <a:lnTo>
                    <a:pt x="0" y="0"/>
                  </a:lnTo>
                  <a:lnTo>
                    <a:pt x="0" y="1410643"/>
                  </a:lnTo>
                  <a:lnTo>
                    <a:pt x="1252220" y="1410643"/>
                  </a:lnTo>
                  <a:lnTo>
                    <a:pt x="1252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63862" y="3338828"/>
              <a:ext cx="1252220" cy="1410970"/>
            </a:xfrm>
            <a:custGeom>
              <a:avLst/>
              <a:gdLst/>
              <a:ahLst/>
              <a:cxnLst/>
              <a:rect l="l" t="t" r="r" b="b"/>
              <a:pathLst>
                <a:path w="1252220" h="1410970">
                  <a:moveTo>
                    <a:pt x="0" y="0"/>
                  </a:moveTo>
                  <a:lnTo>
                    <a:pt x="1252220" y="0"/>
                  </a:lnTo>
                  <a:lnTo>
                    <a:pt x="1252220" y="1410643"/>
                  </a:lnTo>
                  <a:lnTo>
                    <a:pt x="0" y="141064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16B3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21647" y="3380740"/>
            <a:ext cx="975360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45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Edukasi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nduduk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22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imunisasi, gizi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okok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1647" y="4307840"/>
            <a:ext cx="1075055" cy="431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78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kebe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rs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ngkung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skrining penyakit,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kepatuhan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pengobatan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94187" y="3335652"/>
            <a:ext cx="1256030" cy="1414780"/>
            <a:chOff x="2894187" y="3335652"/>
            <a:chExt cx="1256030" cy="1414780"/>
          </a:xfrm>
        </p:grpSpPr>
        <p:sp>
          <p:nvSpPr>
            <p:cNvPr id="26" name="object 26"/>
            <p:cNvSpPr/>
            <p:nvPr/>
          </p:nvSpPr>
          <p:spPr>
            <a:xfrm>
              <a:off x="2897362" y="3338827"/>
              <a:ext cx="1249680" cy="1408430"/>
            </a:xfrm>
            <a:custGeom>
              <a:avLst/>
              <a:gdLst/>
              <a:ahLst/>
              <a:cxnLst/>
              <a:rect l="l" t="t" r="r" b="b"/>
              <a:pathLst>
                <a:path w="1249679" h="1408429">
                  <a:moveTo>
                    <a:pt x="1249679" y="0"/>
                  </a:moveTo>
                  <a:lnTo>
                    <a:pt x="0" y="0"/>
                  </a:lnTo>
                  <a:lnTo>
                    <a:pt x="0" y="1408175"/>
                  </a:lnTo>
                  <a:lnTo>
                    <a:pt x="1249679" y="1408175"/>
                  </a:lnTo>
                  <a:lnTo>
                    <a:pt x="1249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897362" y="3338827"/>
              <a:ext cx="1249680" cy="1408430"/>
            </a:xfrm>
            <a:custGeom>
              <a:avLst/>
              <a:gdLst/>
              <a:ahLst/>
              <a:cxnLst/>
              <a:rect l="l" t="t" r="r" b="b"/>
              <a:pathLst>
                <a:path w="1249679" h="1408429">
                  <a:moveTo>
                    <a:pt x="0" y="0"/>
                  </a:moveTo>
                  <a:lnTo>
                    <a:pt x="1249680" y="0"/>
                  </a:lnTo>
                  <a:lnTo>
                    <a:pt x="1249680" y="1408176"/>
                  </a:lnTo>
                  <a:lnTo>
                    <a:pt x="0" y="1408176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16B3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54512" y="3380740"/>
            <a:ext cx="897890" cy="121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primer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Penambahan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imunisasi rutin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perluasan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kup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 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Indonesia.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225147" y="3335653"/>
            <a:ext cx="1258570" cy="1417320"/>
            <a:chOff x="4225147" y="3335653"/>
            <a:chExt cx="1258570" cy="1417320"/>
          </a:xfrm>
        </p:grpSpPr>
        <p:sp>
          <p:nvSpPr>
            <p:cNvPr id="30" name="object 30"/>
            <p:cNvSpPr/>
            <p:nvPr/>
          </p:nvSpPr>
          <p:spPr>
            <a:xfrm>
              <a:off x="4228322" y="3338828"/>
              <a:ext cx="1252220" cy="1410970"/>
            </a:xfrm>
            <a:custGeom>
              <a:avLst/>
              <a:gdLst/>
              <a:ahLst/>
              <a:cxnLst/>
              <a:rect l="l" t="t" r="r" b="b"/>
              <a:pathLst>
                <a:path w="1252220" h="1410970">
                  <a:moveTo>
                    <a:pt x="1252219" y="0"/>
                  </a:moveTo>
                  <a:lnTo>
                    <a:pt x="0" y="0"/>
                  </a:lnTo>
                  <a:lnTo>
                    <a:pt x="0" y="1410643"/>
                  </a:lnTo>
                  <a:lnTo>
                    <a:pt x="1252219" y="1410643"/>
                  </a:lnTo>
                  <a:lnTo>
                    <a:pt x="125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28322" y="3338828"/>
              <a:ext cx="1252220" cy="1410970"/>
            </a:xfrm>
            <a:custGeom>
              <a:avLst/>
              <a:gdLst/>
              <a:ahLst/>
              <a:cxnLst/>
              <a:rect l="l" t="t" r="r" b="b"/>
              <a:pathLst>
                <a:path w="1252220" h="1410970">
                  <a:moveTo>
                    <a:pt x="0" y="0"/>
                  </a:moveTo>
                  <a:lnTo>
                    <a:pt x="1252220" y="0"/>
                  </a:lnTo>
                  <a:lnTo>
                    <a:pt x="1252220" y="1410643"/>
                  </a:lnTo>
                  <a:lnTo>
                    <a:pt x="0" y="141064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16B3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288012" y="3380740"/>
            <a:ext cx="1083945" cy="1358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2434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sekunder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Skrining 14 penyakit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penyebab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kematian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ngg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 &amp;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peningkatan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ANC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bayi.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558647" y="3335653"/>
            <a:ext cx="1258570" cy="1447800"/>
            <a:chOff x="5558647" y="3335653"/>
            <a:chExt cx="1258570" cy="1447800"/>
          </a:xfrm>
        </p:grpSpPr>
        <p:sp>
          <p:nvSpPr>
            <p:cNvPr id="34" name="object 34"/>
            <p:cNvSpPr/>
            <p:nvPr/>
          </p:nvSpPr>
          <p:spPr>
            <a:xfrm>
              <a:off x="5561822" y="3338828"/>
              <a:ext cx="1252220" cy="1441450"/>
            </a:xfrm>
            <a:custGeom>
              <a:avLst/>
              <a:gdLst/>
              <a:ahLst/>
              <a:cxnLst/>
              <a:rect l="l" t="t" r="r" b="b"/>
              <a:pathLst>
                <a:path w="1252220" h="1441450">
                  <a:moveTo>
                    <a:pt x="1252220" y="0"/>
                  </a:moveTo>
                  <a:lnTo>
                    <a:pt x="0" y="0"/>
                  </a:lnTo>
                  <a:lnTo>
                    <a:pt x="0" y="1441420"/>
                  </a:lnTo>
                  <a:lnTo>
                    <a:pt x="1252220" y="1441420"/>
                  </a:lnTo>
                  <a:lnTo>
                    <a:pt x="1252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561822" y="3338828"/>
              <a:ext cx="1252220" cy="1441450"/>
            </a:xfrm>
            <a:custGeom>
              <a:avLst/>
              <a:gdLst/>
              <a:ahLst/>
              <a:cxnLst/>
              <a:rect l="l" t="t" r="r" b="b"/>
              <a:pathLst>
                <a:path w="1252220" h="1441450">
                  <a:moveTo>
                    <a:pt x="0" y="0"/>
                  </a:moveTo>
                  <a:lnTo>
                    <a:pt x="1252220" y="0"/>
                  </a:lnTo>
                  <a:lnTo>
                    <a:pt x="1252220" y="1441420"/>
                  </a:lnTo>
                  <a:lnTo>
                    <a:pt x="0" y="144142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16B3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620877" y="3380740"/>
            <a:ext cx="1066800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5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Meningkatkan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kapasitas dan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kapabilitas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99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Pembangunan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17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.,  penyediaan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 obat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enuh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SD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00350" y="2438400"/>
            <a:ext cx="7179945" cy="2453640"/>
            <a:chOff x="1400350" y="2438400"/>
            <a:chExt cx="7179945" cy="2453640"/>
          </a:xfrm>
        </p:grpSpPr>
        <p:sp>
          <p:nvSpPr>
            <p:cNvPr id="38" name="object 38"/>
            <p:cNvSpPr/>
            <p:nvPr/>
          </p:nvSpPr>
          <p:spPr>
            <a:xfrm>
              <a:off x="1405102" y="2438399"/>
              <a:ext cx="5577840" cy="2448560"/>
            </a:xfrm>
            <a:custGeom>
              <a:avLst/>
              <a:gdLst/>
              <a:ahLst/>
              <a:cxnLst/>
              <a:rect l="l" t="t" r="r" b="b"/>
              <a:pathLst>
                <a:path w="5577840" h="2448560">
                  <a:moveTo>
                    <a:pt x="5577840" y="2349500"/>
                  </a:moveTo>
                  <a:lnTo>
                    <a:pt x="0" y="2349500"/>
                  </a:lnTo>
                  <a:lnTo>
                    <a:pt x="0" y="2448560"/>
                  </a:lnTo>
                  <a:lnTo>
                    <a:pt x="5577840" y="2448560"/>
                  </a:lnTo>
                  <a:lnTo>
                    <a:pt x="5577840" y="2349500"/>
                  </a:lnTo>
                  <a:close/>
                </a:path>
                <a:path w="5577840" h="2448560">
                  <a:moveTo>
                    <a:pt x="5577840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5577840" y="99060"/>
                  </a:lnTo>
                  <a:lnTo>
                    <a:pt x="5577840" y="0"/>
                  </a:lnTo>
                  <a:close/>
                </a:path>
              </a:pathLst>
            </a:custGeom>
            <a:solidFill>
              <a:srgbClr val="C7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405112" y="4787900"/>
              <a:ext cx="5577840" cy="99060"/>
            </a:xfrm>
            <a:custGeom>
              <a:avLst/>
              <a:gdLst/>
              <a:ahLst/>
              <a:cxnLst/>
              <a:rect l="l" t="t" r="r" b="b"/>
              <a:pathLst>
                <a:path w="5577840" h="99060">
                  <a:moveTo>
                    <a:pt x="0" y="0"/>
                  </a:moveTo>
                  <a:lnTo>
                    <a:pt x="5577840" y="0"/>
                  </a:lnTo>
                  <a:lnTo>
                    <a:pt x="5577840" y="99060"/>
                  </a:lnTo>
                  <a:lnTo>
                    <a:pt x="0" y="990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170912" y="2552700"/>
              <a:ext cx="1409065" cy="2296160"/>
            </a:xfrm>
            <a:custGeom>
              <a:avLst/>
              <a:gdLst/>
              <a:ahLst/>
              <a:cxnLst/>
              <a:rect l="l" t="t" r="r" b="b"/>
              <a:pathLst>
                <a:path w="1409065" h="2296160">
                  <a:moveTo>
                    <a:pt x="1408878" y="0"/>
                  </a:moveTo>
                  <a:lnTo>
                    <a:pt x="0" y="0"/>
                  </a:lnTo>
                  <a:lnTo>
                    <a:pt x="0" y="2296160"/>
                  </a:lnTo>
                  <a:lnTo>
                    <a:pt x="1408878" y="2296160"/>
                  </a:lnTo>
                  <a:lnTo>
                    <a:pt x="1408878" y="0"/>
                  </a:lnTo>
                  <a:close/>
                </a:path>
              </a:pathLst>
            </a:custGeom>
            <a:solidFill>
              <a:srgbClr val="C7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63621" y="3338828"/>
            <a:ext cx="1252220" cy="1426210"/>
          </a:xfrm>
          <a:prstGeom prst="rect">
            <a:avLst/>
          </a:prstGeom>
          <a:solidFill>
            <a:srgbClr val="FFFFFF"/>
          </a:solidFill>
          <a:ln w="6350">
            <a:solidFill>
              <a:srgbClr val="16B3A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3025" marR="78105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Meningkatkan</a:t>
            </a:r>
            <a:r>
              <a:rPr kumimoji="0" sz="1000" b="1" i="0" u="none" strike="noStrike" kern="1200" cap="none" spc="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akses </a:t>
            </a:r>
            <a:r>
              <a:rPr kumimoji="0" sz="1000" b="1" i="0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mutu layanan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ek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000" b="1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3025" marR="92710" lvl="0" indent="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Pembangunan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RS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Kawa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 </a:t>
            </a:r>
            <a:r>
              <a:rPr kumimoji="0" sz="900" b="0" i="0" u="none" strike="noStrike" kern="1200" cap="none" spc="-1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pengampuan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layanan </a:t>
            </a:r>
            <a:r>
              <a:rPr kumimoji="0" sz="900" b="0" i="0" u="none" strike="noStrike" kern="1200" cap="none" spc="-1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unggulan,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kemitraan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dengan 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world’s top </a:t>
            </a:r>
            <a:r>
              <a:rPr kumimoji="0" sz="9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9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9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9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9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9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067090" y="2438400"/>
            <a:ext cx="4582160" cy="2453640"/>
            <a:chOff x="7067090" y="2438400"/>
            <a:chExt cx="4582160" cy="2453640"/>
          </a:xfrm>
        </p:grpSpPr>
        <p:sp>
          <p:nvSpPr>
            <p:cNvPr id="43" name="object 43"/>
            <p:cNvSpPr/>
            <p:nvPr/>
          </p:nvSpPr>
          <p:spPr>
            <a:xfrm>
              <a:off x="7071843" y="2438399"/>
              <a:ext cx="2969260" cy="2448560"/>
            </a:xfrm>
            <a:custGeom>
              <a:avLst/>
              <a:gdLst/>
              <a:ahLst/>
              <a:cxnLst/>
              <a:rect l="l" t="t" r="r" b="b"/>
              <a:pathLst>
                <a:path w="2969259" h="2448560">
                  <a:moveTo>
                    <a:pt x="1616405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1616405" y="99060"/>
                  </a:lnTo>
                  <a:lnTo>
                    <a:pt x="1616405" y="0"/>
                  </a:lnTo>
                  <a:close/>
                </a:path>
                <a:path w="2969259" h="2448560">
                  <a:moveTo>
                    <a:pt x="2969260" y="2349500"/>
                  </a:moveTo>
                  <a:lnTo>
                    <a:pt x="0" y="2349500"/>
                  </a:lnTo>
                  <a:lnTo>
                    <a:pt x="0" y="2448560"/>
                  </a:lnTo>
                  <a:lnTo>
                    <a:pt x="2969260" y="2448560"/>
                  </a:lnTo>
                  <a:lnTo>
                    <a:pt x="2969260" y="2349500"/>
                  </a:lnTo>
                  <a:close/>
                </a:path>
              </a:pathLst>
            </a:custGeom>
            <a:solidFill>
              <a:srgbClr val="C7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071852" y="4787900"/>
              <a:ext cx="1616710" cy="99060"/>
            </a:xfrm>
            <a:custGeom>
              <a:avLst/>
              <a:gdLst/>
              <a:ahLst/>
              <a:cxnLst/>
              <a:rect l="l" t="t" r="r" b="b"/>
              <a:pathLst>
                <a:path w="1616709" h="99060">
                  <a:moveTo>
                    <a:pt x="0" y="0"/>
                  </a:moveTo>
                  <a:lnTo>
                    <a:pt x="1616400" y="0"/>
                  </a:lnTo>
                  <a:lnTo>
                    <a:pt x="1616400" y="99060"/>
                  </a:lnTo>
                  <a:lnTo>
                    <a:pt x="0" y="9906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8767751" y="2552700"/>
              <a:ext cx="2881630" cy="2296160"/>
            </a:xfrm>
            <a:custGeom>
              <a:avLst/>
              <a:gdLst/>
              <a:ahLst/>
              <a:cxnLst/>
              <a:rect l="l" t="t" r="r" b="b"/>
              <a:pathLst>
                <a:path w="2881629" h="2296160">
                  <a:moveTo>
                    <a:pt x="2881181" y="0"/>
                  </a:moveTo>
                  <a:lnTo>
                    <a:pt x="0" y="0"/>
                  </a:lnTo>
                  <a:lnTo>
                    <a:pt x="0" y="2296160"/>
                  </a:lnTo>
                  <a:lnTo>
                    <a:pt x="2881181" y="2296160"/>
                  </a:lnTo>
                  <a:lnTo>
                    <a:pt x="2881181" y="0"/>
                  </a:lnTo>
                  <a:close/>
                </a:path>
              </a:pathLst>
            </a:custGeom>
            <a:solidFill>
              <a:srgbClr val="C7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0316702" y="3338828"/>
              <a:ext cx="1249680" cy="1435735"/>
            </a:xfrm>
            <a:custGeom>
              <a:avLst/>
              <a:gdLst/>
              <a:ahLst/>
              <a:cxnLst/>
              <a:rect l="l" t="t" r="r" b="b"/>
              <a:pathLst>
                <a:path w="1249679" h="1435735">
                  <a:moveTo>
                    <a:pt x="1249679" y="0"/>
                  </a:moveTo>
                  <a:lnTo>
                    <a:pt x="0" y="0"/>
                  </a:lnTo>
                  <a:lnTo>
                    <a:pt x="0" y="1435608"/>
                  </a:lnTo>
                  <a:lnTo>
                    <a:pt x="1249679" y="1435608"/>
                  </a:lnTo>
                  <a:lnTo>
                    <a:pt x="1249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0316702" y="3338828"/>
              <a:ext cx="1249680" cy="1435735"/>
            </a:xfrm>
            <a:custGeom>
              <a:avLst/>
              <a:gdLst/>
              <a:ahLst/>
              <a:cxnLst/>
              <a:rect l="l" t="t" r="r" b="b"/>
              <a:pathLst>
                <a:path w="1249679" h="1435735">
                  <a:moveTo>
                    <a:pt x="0" y="0"/>
                  </a:moveTo>
                  <a:lnTo>
                    <a:pt x="1249680" y="0"/>
                  </a:lnTo>
                  <a:lnTo>
                    <a:pt x="1249680" y="1435608"/>
                  </a:lnTo>
                  <a:lnTo>
                    <a:pt x="0" y="143560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16B3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375122" y="3380740"/>
            <a:ext cx="858519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Memperkuat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ketahanan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ngg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000" b="1" i="0" u="none" strike="noStrike" kern="120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75122" y="4042664"/>
            <a:ext cx="1071245" cy="70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94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ngg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9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 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top exercise </a:t>
            </a:r>
            <a:r>
              <a:rPr kumimoji="0" sz="9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kesiapsiagaan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krisis.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280652" y="2438400"/>
            <a:ext cx="10561320" cy="3683000"/>
            <a:chOff x="1280652" y="2438400"/>
            <a:chExt cx="10561320" cy="3683000"/>
          </a:xfrm>
        </p:grpSpPr>
        <p:sp>
          <p:nvSpPr>
            <p:cNvPr id="51" name="object 51"/>
            <p:cNvSpPr/>
            <p:nvPr/>
          </p:nvSpPr>
          <p:spPr>
            <a:xfrm>
              <a:off x="8728595" y="2438399"/>
              <a:ext cx="3019425" cy="2448560"/>
            </a:xfrm>
            <a:custGeom>
              <a:avLst/>
              <a:gdLst/>
              <a:ahLst/>
              <a:cxnLst/>
              <a:rect l="l" t="t" r="r" b="b"/>
              <a:pathLst>
                <a:path w="3019425" h="2448560">
                  <a:moveTo>
                    <a:pt x="2969996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969996" y="99060"/>
                  </a:lnTo>
                  <a:lnTo>
                    <a:pt x="2969996" y="0"/>
                  </a:lnTo>
                  <a:close/>
                </a:path>
                <a:path w="3019425" h="2448560">
                  <a:moveTo>
                    <a:pt x="3019387" y="2349500"/>
                  </a:moveTo>
                  <a:lnTo>
                    <a:pt x="1401406" y="2349500"/>
                  </a:lnTo>
                  <a:lnTo>
                    <a:pt x="1401406" y="2384818"/>
                  </a:lnTo>
                  <a:lnTo>
                    <a:pt x="0" y="2384818"/>
                  </a:lnTo>
                  <a:lnTo>
                    <a:pt x="0" y="2448560"/>
                  </a:lnTo>
                  <a:lnTo>
                    <a:pt x="1401406" y="2448560"/>
                  </a:lnTo>
                  <a:lnTo>
                    <a:pt x="3019387" y="2448560"/>
                  </a:lnTo>
                  <a:lnTo>
                    <a:pt x="3019387" y="2384818"/>
                  </a:lnTo>
                  <a:lnTo>
                    <a:pt x="3019387" y="2349500"/>
                  </a:lnTo>
                  <a:close/>
                </a:path>
              </a:pathLst>
            </a:custGeom>
            <a:solidFill>
              <a:srgbClr val="C7F8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728595" y="4823213"/>
              <a:ext cx="3019425" cy="64135"/>
            </a:xfrm>
            <a:custGeom>
              <a:avLst/>
              <a:gdLst/>
              <a:ahLst/>
              <a:cxnLst/>
              <a:rect l="l" t="t" r="r" b="b"/>
              <a:pathLst>
                <a:path w="3019425" h="64135">
                  <a:moveTo>
                    <a:pt x="0" y="0"/>
                  </a:moveTo>
                  <a:lnTo>
                    <a:pt x="3019396" y="0"/>
                  </a:lnTo>
                  <a:lnTo>
                    <a:pt x="3019396" y="63746"/>
                  </a:lnTo>
                  <a:lnTo>
                    <a:pt x="0" y="637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280642" y="4899659"/>
              <a:ext cx="10561320" cy="1221740"/>
            </a:xfrm>
            <a:custGeom>
              <a:avLst/>
              <a:gdLst/>
              <a:ahLst/>
              <a:cxnLst/>
              <a:rect l="l" t="t" r="r" b="b"/>
              <a:pathLst>
                <a:path w="10561320" h="1221739">
                  <a:moveTo>
                    <a:pt x="10480040" y="0"/>
                  </a:moveTo>
                  <a:lnTo>
                    <a:pt x="127000" y="0"/>
                  </a:lnTo>
                  <a:lnTo>
                    <a:pt x="127000" y="60960"/>
                  </a:lnTo>
                  <a:lnTo>
                    <a:pt x="10480040" y="60960"/>
                  </a:lnTo>
                  <a:lnTo>
                    <a:pt x="10480040" y="0"/>
                  </a:lnTo>
                  <a:close/>
                </a:path>
                <a:path w="10561320" h="1221739">
                  <a:moveTo>
                    <a:pt x="10561320" y="78740"/>
                  </a:moveTo>
                  <a:lnTo>
                    <a:pt x="0" y="78740"/>
                  </a:lnTo>
                  <a:lnTo>
                    <a:pt x="0" y="1221740"/>
                  </a:lnTo>
                  <a:lnTo>
                    <a:pt x="10561320" y="1221740"/>
                  </a:lnTo>
                  <a:lnTo>
                    <a:pt x="10561320" y="78740"/>
                  </a:lnTo>
                  <a:close/>
                </a:path>
              </a:pathLst>
            </a:custGeom>
            <a:solidFill>
              <a:srgbClr val="16B3A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771881" y="5083810"/>
              <a:ext cx="3243580" cy="922655"/>
            </a:xfrm>
            <a:custGeom>
              <a:avLst/>
              <a:gdLst/>
              <a:ahLst/>
              <a:cxnLst/>
              <a:rect l="l" t="t" r="r" b="b"/>
              <a:pathLst>
                <a:path w="3243579" h="922654">
                  <a:moveTo>
                    <a:pt x="0" y="0"/>
                  </a:moveTo>
                  <a:lnTo>
                    <a:pt x="0" y="922300"/>
                  </a:lnTo>
                </a:path>
                <a:path w="3243579" h="922654">
                  <a:moveTo>
                    <a:pt x="3243580" y="0"/>
                  </a:moveTo>
                  <a:lnTo>
                    <a:pt x="3243580" y="92230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899386" y="5157216"/>
            <a:ext cx="1899920" cy="9105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94995" lvl="0" indent="0" algn="l" defTabSz="914400" rtl="0" eaLnBrk="1" fontAlgn="auto" latinLnBrk="0" hangingPunct="1">
              <a:lnSpc>
                <a:spcPts val="12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Transformasi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sistem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aya</a:t>
            </a:r>
            <a:r>
              <a:rPr kumimoji="0" sz="11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1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11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5" marR="5080" lvl="0" indent="0" algn="l" defTabSz="914400" rtl="0" eaLnBrk="1" fontAlgn="auto" latinLnBrk="0" hangingPunct="1">
              <a:lnSpc>
                <a:spcPct val="1022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Regulasi pembiayaan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 dengan </a:t>
            </a:r>
            <a:r>
              <a:rPr kumimoji="0" sz="900" b="0" i="0" u="none" strike="noStrike" kern="120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tujuan: tersedia, cukup, dan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berkelanjutan; alokasi yang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adil;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pemanfaatan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yang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efektif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efisien.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121" y="5098446"/>
            <a:ext cx="291278" cy="291725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326537" y="5117591"/>
            <a:ext cx="1844675" cy="965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796925" lvl="0" indent="0" algn="l" defTabSz="914400" rtl="0" eaLnBrk="1" fontAlgn="auto" latinLnBrk="0" hangingPunct="1">
              <a:lnSpc>
                <a:spcPts val="12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1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 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240" marR="5080" lvl="0" indent="0" algn="l" defTabSz="914400" rtl="0" eaLnBrk="1" fontAlgn="auto" latinLnBrk="0" hangingPunct="1">
              <a:lnSpc>
                <a:spcPct val="1022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Penambahan kuota mahasiswa,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beasiswa dalam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luar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negeri, 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kemudahan penyetaraan nakes lulusan </a:t>
            </a:r>
            <a:r>
              <a:rPr kumimoji="0" sz="900" b="0" i="0" u="none" strike="noStrike" kern="120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luar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negeri.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739066" y="5156865"/>
            <a:ext cx="3830320" cy="291465"/>
            <a:chOff x="6739066" y="5156865"/>
            <a:chExt cx="3830320" cy="291465"/>
          </a:xfrm>
        </p:grpSpPr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9066" y="5156865"/>
              <a:ext cx="272395" cy="29124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277970" y="5165090"/>
              <a:ext cx="291465" cy="268605"/>
            </a:xfrm>
            <a:custGeom>
              <a:avLst/>
              <a:gdLst/>
              <a:ahLst/>
              <a:cxnLst/>
              <a:rect l="l" t="t" r="r" b="b"/>
              <a:pathLst>
                <a:path w="291465" h="268604">
                  <a:moveTo>
                    <a:pt x="291147" y="317"/>
                  </a:moveTo>
                  <a:lnTo>
                    <a:pt x="278371" y="317"/>
                  </a:lnTo>
                  <a:lnTo>
                    <a:pt x="278371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22250"/>
                  </a:lnTo>
                  <a:lnTo>
                    <a:pt x="0" y="234950"/>
                  </a:lnTo>
                  <a:lnTo>
                    <a:pt x="98780" y="234950"/>
                  </a:lnTo>
                  <a:lnTo>
                    <a:pt x="98780" y="268109"/>
                  </a:lnTo>
                  <a:lnTo>
                    <a:pt x="111544" y="268109"/>
                  </a:lnTo>
                  <a:lnTo>
                    <a:pt x="111544" y="234950"/>
                  </a:lnTo>
                  <a:lnTo>
                    <a:pt x="179590" y="234950"/>
                  </a:lnTo>
                  <a:lnTo>
                    <a:pt x="179590" y="268109"/>
                  </a:lnTo>
                  <a:lnTo>
                    <a:pt x="192366" y="268109"/>
                  </a:lnTo>
                  <a:lnTo>
                    <a:pt x="192366" y="234950"/>
                  </a:lnTo>
                  <a:lnTo>
                    <a:pt x="291147" y="234950"/>
                  </a:lnTo>
                  <a:lnTo>
                    <a:pt x="291147" y="222250"/>
                  </a:lnTo>
                  <a:lnTo>
                    <a:pt x="12763" y="222250"/>
                  </a:lnTo>
                  <a:lnTo>
                    <a:pt x="12763" y="12700"/>
                  </a:lnTo>
                  <a:lnTo>
                    <a:pt x="278371" y="12700"/>
                  </a:lnTo>
                  <a:lnTo>
                    <a:pt x="278371" y="221742"/>
                  </a:lnTo>
                  <a:lnTo>
                    <a:pt x="291147" y="221742"/>
                  </a:lnTo>
                  <a:lnTo>
                    <a:pt x="291147" y="3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10308" y="5207620"/>
              <a:ext cx="226949" cy="149311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8494886" y="5475223"/>
            <a:ext cx="2278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Pengembangan dan pemanfaatan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teknologi, 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digitalisasi, dan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bioteknologi di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sektor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84789" y="5117591"/>
            <a:ext cx="130492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3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1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sf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1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1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ekno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1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 </a:t>
            </a:r>
            <a:r>
              <a:rPr kumimoji="0" sz="11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326371" y="2555238"/>
            <a:ext cx="5905500" cy="233679"/>
            <a:chOff x="1326371" y="2555238"/>
            <a:chExt cx="5905500" cy="233679"/>
          </a:xfrm>
        </p:grpSpPr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6371" y="2555238"/>
              <a:ext cx="220979" cy="22351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0892" y="2567938"/>
              <a:ext cx="220978" cy="220979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1402191" y="2569971"/>
            <a:ext cx="16954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1" i="0" u="none" strike="noStrike" kern="1200" cap="none" spc="4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Transformasi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layanan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primer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65757" y="2569971"/>
            <a:ext cx="13423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5080" lvl="0" indent="-19748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9550" algn="l"/>
              </a:tabLst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	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rujukan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69" name="object 6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18736" y="2578933"/>
            <a:ext cx="220978" cy="220979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8886982" y="2573020"/>
            <a:ext cx="1862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 marR="5080" lvl="0" indent="-16700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7804" algn="l"/>
              </a:tabLst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		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Transformasi</a:t>
            </a:r>
            <a:r>
              <a:rPr kumimoji="0" sz="1000" b="1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sistem</a:t>
            </a: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ketahanan </a:t>
            </a:r>
            <a:r>
              <a:rPr kumimoji="0" sz="1000" b="1" i="0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kesehatan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1" name="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62244" y="5179786"/>
            <a:ext cx="220978" cy="220978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1706375" y="51719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8867382" y="3335652"/>
            <a:ext cx="1258570" cy="1442085"/>
            <a:chOff x="8867382" y="3335652"/>
            <a:chExt cx="1258570" cy="1442085"/>
          </a:xfrm>
        </p:grpSpPr>
        <p:sp>
          <p:nvSpPr>
            <p:cNvPr id="74" name="object 74"/>
            <p:cNvSpPr/>
            <p:nvPr/>
          </p:nvSpPr>
          <p:spPr>
            <a:xfrm>
              <a:off x="8870557" y="3338827"/>
              <a:ext cx="1252220" cy="1435735"/>
            </a:xfrm>
            <a:custGeom>
              <a:avLst/>
              <a:gdLst/>
              <a:ahLst/>
              <a:cxnLst/>
              <a:rect l="l" t="t" r="r" b="b"/>
              <a:pathLst>
                <a:path w="1252220" h="1435735">
                  <a:moveTo>
                    <a:pt x="1252220" y="0"/>
                  </a:moveTo>
                  <a:lnTo>
                    <a:pt x="0" y="0"/>
                  </a:lnTo>
                  <a:lnTo>
                    <a:pt x="0" y="1435607"/>
                  </a:lnTo>
                  <a:lnTo>
                    <a:pt x="1252220" y="1435607"/>
                  </a:lnTo>
                  <a:lnTo>
                    <a:pt x="1252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8870557" y="3338827"/>
              <a:ext cx="1252220" cy="1435735"/>
            </a:xfrm>
            <a:custGeom>
              <a:avLst/>
              <a:gdLst/>
              <a:ahLst/>
              <a:cxnLst/>
              <a:rect l="l" t="t" r="r" b="b"/>
              <a:pathLst>
                <a:path w="1252220" h="1435735">
                  <a:moveTo>
                    <a:pt x="0" y="0"/>
                  </a:moveTo>
                  <a:lnTo>
                    <a:pt x="1252220" y="0"/>
                  </a:lnTo>
                  <a:lnTo>
                    <a:pt x="1252220" y="1435608"/>
                  </a:lnTo>
                  <a:lnTo>
                    <a:pt x="0" y="143560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16B3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8930882" y="3380740"/>
            <a:ext cx="1035685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76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Meningkatkan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000" b="1" i="0" u="none" strike="noStrike" kern="120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ek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 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farmasi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10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alat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kesehatan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22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oduk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  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obat,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top 10 alkes </a:t>
            </a:r>
            <a:r>
              <a:rPr kumimoji="0" sz="900" b="0" i="1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volume</a:t>
            </a:r>
            <a:r>
              <a:rPr kumimoji="0" sz="900" b="0" i="1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900" b="0" i="1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</a:t>
            </a:r>
            <a:r>
              <a:rPr kumimoji="0" sz="900" b="0" i="1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1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value.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7" name="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3037" y="5184005"/>
            <a:ext cx="220978" cy="220978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5086441" y="517804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9" name="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6982" y="5174388"/>
            <a:ext cx="220978" cy="220978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8273116" y="5165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1" name="object 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36329" y="3257960"/>
            <a:ext cx="177390" cy="177390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2680573" y="325323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83" name="object 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83865" y="3257960"/>
            <a:ext cx="177390" cy="177390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4028111" y="325323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85" name="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15360" y="3257960"/>
            <a:ext cx="177390" cy="177390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5362780" y="325323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87" name="object 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46854" y="3257960"/>
            <a:ext cx="177390" cy="177390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6691099" y="325323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89" name="object 8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1529" y="3257960"/>
            <a:ext cx="177390" cy="177390"/>
          </a:xfrm>
          <a:prstGeom prst="rect">
            <a:avLst/>
          </a:prstGeom>
        </p:spPr>
      </p:pic>
      <p:sp>
        <p:nvSpPr>
          <p:cNvPr id="90" name="object 90"/>
          <p:cNvSpPr txBox="1"/>
          <p:nvPr/>
        </p:nvSpPr>
        <p:spPr>
          <a:xfrm>
            <a:off x="9995773" y="325323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91" name="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79275" y="3257960"/>
            <a:ext cx="177390" cy="177390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11423520" y="325323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959676" y="2526637"/>
            <a:ext cx="1728885" cy="2312670"/>
          </a:xfrm>
          <a:custGeom>
            <a:avLst/>
            <a:gdLst/>
            <a:ahLst/>
            <a:cxnLst/>
            <a:rect l="l" t="t" r="r" b="b"/>
            <a:pathLst>
              <a:path w="7407909" h="2312670">
                <a:moveTo>
                  <a:pt x="0" y="0"/>
                </a:moveTo>
                <a:lnTo>
                  <a:pt x="7407600" y="0"/>
                </a:lnTo>
                <a:lnTo>
                  <a:pt x="7407600" y="2312603"/>
                </a:lnTo>
                <a:lnTo>
                  <a:pt x="0" y="231260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277DD19-09D6-49D4-BFEA-92066F62FE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1938" t="26872" r="24157" b="67799"/>
          <a:stretch/>
        </p:blipFill>
        <p:spPr>
          <a:xfrm>
            <a:off x="9645581" y="69709"/>
            <a:ext cx="2546419" cy="566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14F0EA-B6E0-4210-A4FC-96C60FDF460B}"/>
              </a:ext>
            </a:extLst>
          </p:cNvPr>
          <p:cNvSpPr txBox="1"/>
          <p:nvPr/>
        </p:nvSpPr>
        <p:spPr>
          <a:xfrm>
            <a:off x="11912039" y="65963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ID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2"/>
          <p:cNvSpPr txBox="1"/>
          <p:nvPr/>
        </p:nvSpPr>
        <p:spPr>
          <a:xfrm>
            <a:off x="604456" y="5068665"/>
            <a:ext cx="4252783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0"/>
              </a:buClr>
              <a:buSzPts val="22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0F86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08680"/>
              </a:buClr>
              <a:buSzPts val="154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 kabupaten/kota sebelum 2025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08680"/>
              </a:buClr>
              <a:buSzPts val="154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100% sebelum 2028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6" name="Google Shape;1476;p2"/>
          <p:cNvSpPr txBox="1"/>
          <p:nvPr/>
        </p:nvSpPr>
        <p:spPr>
          <a:xfrm>
            <a:off x="465028" y="2176509"/>
            <a:ext cx="39663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Percepatan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peningkatan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cakupan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pelayanan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rujukan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untuk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penyakit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katastropik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utama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dengan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10868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16B3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 </a:t>
            </a:r>
            <a:r>
              <a:rPr lang="en-US" sz="1600" b="1" i="0" u="none" strike="noStrike" cap="none" dirty="0" err="1">
                <a:solidFill>
                  <a:srgbClr val="16B3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provinsi</a:t>
            </a:r>
            <a:r>
              <a:rPr lang="en-US" sz="1600" b="1" i="0" u="none" strike="noStrike" cap="none" dirty="0">
                <a:solidFill>
                  <a:srgbClr val="16B3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memiliki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minimal 1 RS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tingkat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Paripurna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Utama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68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16B3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507 </a:t>
            </a:r>
            <a:r>
              <a:rPr lang="en-US" sz="1600" b="1" i="0" u="none" strike="noStrike" cap="none" dirty="0" err="1">
                <a:solidFill>
                  <a:srgbClr val="16B3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kab</a:t>
            </a:r>
            <a:r>
              <a:rPr lang="en-US" sz="1600" b="1" i="0" u="none" strike="noStrike" cap="none" dirty="0">
                <a:solidFill>
                  <a:srgbClr val="16B3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600" b="1" i="0" u="none" strike="noStrike" cap="none" dirty="0" err="1">
                <a:solidFill>
                  <a:srgbClr val="16B3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kota</a:t>
            </a:r>
            <a:r>
              <a:rPr lang="en-US" sz="1600" b="1" i="0" u="none" strike="noStrike" cap="none" dirty="0">
                <a:solidFill>
                  <a:srgbClr val="16B3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memiliki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minimal 1 RS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tingkat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Madya*</a:t>
            </a:r>
            <a:endParaRPr sz="1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77" name="Google Shape;1477;p2"/>
          <p:cNvCxnSpPr/>
          <p:nvPr/>
        </p:nvCxnSpPr>
        <p:spPr>
          <a:xfrm>
            <a:off x="5725142" y="5767802"/>
            <a:ext cx="1997027" cy="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8" name="Google Shape;1478;p2"/>
          <p:cNvSpPr txBox="1"/>
          <p:nvPr/>
        </p:nvSpPr>
        <p:spPr>
          <a:xfrm>
            <a:off x="5031504" y="5628373"/>
            <a:ext cx="519373" cy="2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8680"/>
              </a:buClr>
              <a:buSzPts val="1800"/>
              <a:buFont typeface="Century Gothic"/>
              <a:buNone/>
            </a:pPr>
            <a:r>
              <a:rPr lang="en-US" sz="1800" b="1" i="0" u="none" strike="noStrike" cap="none">
                <a:solidFill>
                  <a:srgbClr val="1086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2"/>
          <p:cNvSpPr txBox="1"/>
          <p:nvPr/>
        </p:nvSpPr>
        <p:spPr>
          <a:xfrm>
            <a:off x="7896433" y="5628373"/>
            <a:ext cx="519373" cy="2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8680"/>
              </a:buClr>
              <a:buSzPts val="1800"/>
              <a:buFont typeface="Century Gothic"/>
              <a:buNone/>
            </a:pPr>
            <a:r>
              <a:rPr lang="en-US" sz="1800" b="1" i="0" u="none" strike="noStrike" cap="none">
                <a:solidFill>
                  <a:srgbClr val="1086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"/>
          <p:cNvSpPr txBox="1"/>
          <p:nvPr/>
        </p:nvSpPr>
        <p:spPr>
          <a:xfrm>
            <a:off x="10608963" y="5628373"/>
            <a:ext cx="519373" cy="27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8680"/>
              </a:buClr>
              <a:buSzPts val="1800"/>
              <a:buFont typeface="Century Gothic"/>
              <a:buNone/>
            </a:pPr>
            <a:r>
              <a:rPr lang="en-US" sz="1800" b="1" i="0" u="none" strike="noStrike" cap="none">
                <a:solidFill>
                  <a:srgbClr val="1086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"/>
          <p:cNvSpPr txBox="1"/>
          <p:nvPr/>
        </p:nvSpPr>
        <p:spPr>
          <a:xfrm>
            <a:off x="7409231" y="4922850"/>
            <a:ext cx="1014701" cy="61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8680"/>
              </a:buClr>
              <a:buSzPts val="4000"/>
              <a:buFont typeface="Century Gothic"/>
              <a:buNone/>
            </a:pPr>
            <a:r>
              <a:rPr lang="en-US" sz="4000" b="1" i="0" u="none" strike="noStrike" cap="none">
                <a:solidFill>
                  <a:srgbClr val="1086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2"/>
          <p:cNvSpPr txBox="1"/>
          <p:nvPr/>
        </p:nvSpPr>
        <p:spPr>
          <a:xfrm>
            <a:off x="9795962" y="4899908"/>
            <a:ext cx="1301638" cy="61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8680"/>
              </a:buClr>
              <a:buSzPts val="4000"/>
              <a:buFont typeface="Century Gothic"/>
              <a:buNone/>
            </a:pPr>
            <a:r>
              <a:rPr lang="en-US" sz="4000" b="1" i="0" u="none" strike="noStrike" cap="none">
                <a:solidFill>
                  <a:srgbClr val="1086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3" name="Google Shape;1483;p2"/>
          <p:cNvCxnSpPr/>
          <p:nvPr/>
        </p:nvCxnSpPr>
        <p:spPr>
          <a:xfrm>
            <a:off x="8527400" y="5767802"/>
            <a:ext cx="1997027" cy="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84" name="Google Shape;1484;p2"/>
          <p:cNvGrpSpPr/>
          <p:nvPr/>
        </p:nvGrpSpPr>
        <p:grpSpPr>
          <a:xfrm rot="2238645">
            <a:off x="4673912" y="-581135"/>
            <a:ext cx="7563437" cy="6914878"/>
            <a:chOff x="4848100" y="-2473304"/>
            <a:chExt cx="9655879" cy="8827895"/>
          </a:xfrm>
        </p:grpSpPr>
        <p:sp>
          <p:nvSpPr>
            <p:cNvPr id="1485" name="Google Shape;1485;p2"/>
            <p:cNvSpPr/>
            <p:nvPr/>
          </p:nvSpPr>
          <p:spPr>
            <a:xfrm rot="-2367650">
              <a:off x="4876851" y="174172"/>
              <a:ext cx="9598377" cy="3532943"/>
            </a:xfrm>
            <a:custGeom>
              <a:avLst/>
              <a:gdLst/>
              <a:ahLst/>
              <a:cxnLst/>
              <a:rect l="l" t="t" r="r" b="b"/>
              <a:pathLst>
                <a:path w="5507" h="2027" extrusionOk="0">
                  <a:moveTo>
                    <a:pt x="253" y="454"/>
                  </a:moveTo>
                  <a:lnTo>
                    <a:pt x="256" y="459"/>
                  </a:lnTo>
                  <a:lnTo>
                    <a:pt x="251" y="462"/>
                  </a:lnTo>
                  <a:lnTo>
                    <a:pt x="253" y="466"/>
                  </a:lnTo>
                  <a:lnTo>
                    <a:pt x="251" y="468"/>
                  </a:lnTo>
                  <a:lnTo>
                    <a:pt x="246" y="459"/>
                  </a:lnTo>
                  <a:lnTo>
                    <a:pt x="249" y="457"/>
                  </a:lnTo>
                  <a:lnTo>
                    <a:pt x="249" y="454"/>
                  </a:lnTo>
                  <a:lnTo>
                    <a:pt x="253" y="454"/>
                  </a:lnTo>
                  <a:close/>
                  <a:moveTo>
                    <a:pt x="196" y="452"/>
                  </a:moveTo>
                  <a:lnTo>
                    <a:pt x="200" y="457"/>
                  </a:lnTo>
                  <a:lnTo>
                    <a:pt x="195" y="461"/>
                  </a:lnTo>
                  <a:lnTo>
                    <a:pt x="191" y="459"/>
                  </a:lnTo>
                  <a:lnTo>
                    <a:pt x="191" y="456"/>
                  </a:lnTo>
                  <a:lnTo>
                    <a:pt x="193" y="454"/>
                  </a:lnTo>
                  <a:lnTo>
                    <a:pt x="196" y="452"/>
                  </a:lnTo>
                  <a:close/>
                  <a:moveTo>
                    <a:pt x="193" y="445"/>
                  </a:moveTo>
                  <a:lnTo>
                    <a:pt x="196" y="447"/>
                  </a:lnTo>
                  <a:lnTo>
                    <a:pt x="195" y="451"/>
                  </a:lnTo>
                  <a:lnTo>
                    <a:pt x="191" y="447"/>
                  </a:lnTo>
                  <a:lnTo>
                    <a:pt x="193" y="445"/>
                  </a:lnTo>
                  <a:close/>
                  <a:moveTo>
                    <a:pt x="290" y="449"/>
                  </a:moveTo>
                  <a:lnTo>
                    <a:pt x="289" y="447"/>
                  </a:lnTo>
                  <a:lnTo>
                    <a:pt x="290" y="445"/>
                  </a:lnTo>
                  <a:lnTo>
                    <a:pt x="290" y="449"/>
                  </a:lnTo>
                  <a:close/>
                  <a:moveTo>
                    <a:pt x="266" y="440"/>
                  </a:moveTo>
                  <a:lnTo>
                    <a:pt x="273" y="440"/>
                  </a:lnTo>
                  <a:lnTo>
                    <a:pt x="273" y="444"/>
                  </a:lnTo>
                  <a:lnTo>
                    <a:pt x="275" y="445"/>
                  </a:lnTo>
                  <a:lnTo>
                    <a:pt x="273" y="445"/>
                  </a:lnTo>
                  <a:lnTo>
                    <a:pt x="277" y="447"/>
                  </a:lnTo>
                  <a:lnTo>
                    <a:pt x="277" y="449"/>
                  </a:lnTo>
                  <a:lnTo>
                    <a:pt x="278" y="449"/>
                  </a:lnTo>
                  <a:lnTo>
                    <a:pt x="278" y="452"/>
                  </a:lnTo>
                  <a:lnTo>
                    <a:pt x="277" y="454"/>
                  </a:lnTo>
                  <a:lnTo>
                    <a:pt x="280" y="457"/>
                  </a:lnTo>
                  <a:lnTo>
                    <a:pt x="278" y="457"/>
                  </a:lnTo>
                  <a:lnTo>
                    <a:pt x="278" y="464"/>
                  </a:lnTo>
                  <a:lnTo>
                    <a:pt x="277" y="462"/>
                  </a:lnTo>
                  <a:lnTo>
                    <a:pt x="278" y="461"/>
                  </a:lnTo>
                  <a:lnTo>
                    <a:pt x="275" y="461"/>
                  </a:lnTo>
                  <a:lnTo>
                    <a:pt x="271" y="456"/>
                  </a:lnTo>
                  <a:lnTo>
                    <a:pt x="270" y="456"/>
                  </a:lnTo>
                  <a:lnTo>
                    <a:pt x="268" y="452"/>
                  </a:lnTo>
                  <a:lnTo>
                    <a:pt x="265" y="451"/>
                  </a:lnTo>
                  <a:lnTo>
                    <a:pt x="265" y="447"/>
                  </a:lnTo>
                  <a:lnTo>
                    <a:pt x="263" y="449"/>
                  </a:lnTo>
                  <a:lnTo>
                    <a:pt x="263" y="445"/>
                  </a:lnTo>
                  <a:lnTo>
                    <a:pt x="258" y="447"/>
                  </a:lnTo>
                  <a:lnTo>
                    <a:pt x="251" y="442"/>
                  </a:lnTo>
                  <a:lnTo>
                    <a:pt x="251" y="440"/>
                  </a:lnTo>
                  <a:lnTo>
                    <a:pt x="256" y="440"/>
                  </a:lnTo>
                  <a:lnTo>
                    <a:pt x="258" y="440"/>
                  </a:lnTo>
                  <a:lnTo>
                    <a:pt x="258" y="442"/>
                  </a:lnTo>
                  <a:lnTo>
                    <a:pt x="259" y="440"/>
                  </a:lnTo>
                  <a:lnTo>
                    <a:pt x="261" y="444"/>
                  </a:lnTo>
                  <a:lnTo>
                    <a:pt x="263" y="444"/>
                  </a:lnTo>
                  <a:lnTo>
                    <a:pt x="266" y="440"/>
                  </a:lnTo>
                  <a:close/>
                  <a:moveTo>
                    <a:pt x="285" y="433"/>
                  </a:moveTo>
                  <a:lnTo>
                    <a:pt x="287" y="433"/>
                  </a:lnTo>
                  <a:lnTo>
                    <a:pt x="287" y="437"/>
                  </a:lnTo>
                  <a:lnTo>
                    <a:pt x="285" y="437"/>
                  </a:lnTo>
                  <a:lnTo>
                    <a:pt x="285" y="433"/>
                  </a:lnTo>
                  <a:close/>
                  <a:moveTo>
                    <a:pt x="268" y="433"/>
                  </a:moveTo>
                  <a:lnTo>
                    <a:pt x="271" y="435"/>
                  </a:lnTo>
                  <a:lnTo>
                    <a:pt x="266" y="433"/>
                  </a:lnTo>
                  <a:lnTo>
                    <a:pt x="268" y="433"/>
                  </a:lnTo>
                  <a:close/>
                  <a:moveTo>
                    <a:pt x="273" y="430"/>
                  </a:moveTo>
                  <a:lnTo>
                    <a:pt x="275" y="430"/>
                  </a:lnTo>
                  <a:lnTo>
                    <a:pt x="275" y="433"/>
                  </a:lnTo>
                  <a:lnTo>
                    <a:pt x="273" y="433"/>
                  </a:lnTo>
                  <a:lnTo>
                    <a:pt x="273" y="430"/>
                  </a:lnTo>
                  <a:close/>
                  <a:moveTo>
                    <a:pt x="285" y="430"/>
                  </a:moveTo>
                  <a:lnTo>
                    <a:pt x="287" y="430"/>
                  </a:lnTo>
                  <a:lnTo>
                    <a:pt x="287" y="432"/>
                  </a:lnTo>
                  <a:lnTo>
                    <a:pt x="285" y="432"/>
                  </a:lnTo>
                  <a:lnTo>
                    <a:pt x="285" y="430"/>
                  </a:lnTo>
                  <a:close/>
                  <a:moveTo>
                    <a:pt x="287" y="427"/>
                  </a:moveTo>
                  <a:lnTo>
                    <a:pt x="287" y="432"/>
                  </a:lnTo>
                  <a:lnTo>
                    <a:pt x="283" y="427"/>
                  </a:lnTo>
                  <a:lnTo>
                    <a:pt x="283" y="425"/>
                  </a:lnTo>
                  <a:lnTo>
                    <a:pt x="287" y="427"/>
                  </a:lnTo>
                  <a:close/>
                  <a:moveTo>
                    <a:pt x="149" y="425"/>
                  </a:moveTo>
                  <a:lnTo>
                    <a:pt x="145" y="427"/>
                  </a:lnTo>
                  <a:lnTo>
                    <a:pt x="143" y="425"/>
                  </a:lnTo>
                  <a:lnTo>
                    <a:pt x="149" y="423"/>
                  </a:lnTo>
                  <a:lnTo>
                    <a:pt x="149" y="425"/>
                  </a:lnTo>
                  <a:close/>
                  <a:moveTo>
                    <a:pt x="176" y="415"/>
                  </a:moveTo>
                  <a:lnTo>
                    <a:pt x="179" y="416"/>
                  </a:lnTo>
                  <a:lnTo>
                    <a:pt x="178" y="418"/>
                  </a:lnTo>
                  <a:lnTo>
                    <a:pt x="176" y="416"/>
                  </a:lnTo>
                  <a:lnTo>
                    <a:pt x="176" y="415"/>
                  </a:lnTo>
                  <a:close/>
                  <a:moveTo>
                    <a:pt x="109" y="403"/>
                  </a:moveTo>
                  <a:lnTo>
                    <a:pt x="113" y="404"/>
                  </a:lnTo>
                  <a:lnTo>
                    <a:pt x="108" y="404"/>
                  </a:lnTo>
                  <a:lnTo>
                    <a:pt x="109" y="403"/>
                  </a:lnTo>
                  <a:close/>
                  <a:moveTo>
                    <a:pt x="162" y="389"/>
                  </a:moveTo>
                  <a:lnTo>
                    <a:pt x="166" y="391"/>
                  </a:lnTo>
                  <a:lnTo>
                    <a:pt x="164" y="391"/>
                  </a:lnTo>
                  <a:lnTo>
                    <a:pt x="160" y="389"/>
                  </a:lnTo>
                  <a:lnTo>
                    <a:pt x="162" y="389"/>
                  </a:lnTo>
                  <a:close/>
                  <a:moveTo>
                    <a:pt x="84" y="382"/>
                  </a:moveTo>
                  <a:lnTo>
                    <a:pt x="87" y="382"/>
                  </a:lnTo>
                  <a:lnTo>
                    <a:pt x="87" y="384"/>
                  </a:lnTo>
                  <a:lnTo>
                    <a:pt x="84" y="384"/>
                  </a:lnTo>
                  <a:lnTo>
                    <a:pt x="84" y="382"/>
                  </a:lnTo>
                  <a:close/>
                  <a:moveTo>
                    <a:pt x="94" y="357"/>
                  </a:moveTo>
                  <a:lnTo>
                    <a:pt x="94" y="358"/>
                  </a:lnTo>
                  <a:lnTo>
                    <a:pt x="97" y="358"/>
                  </a:lnTo>
                  <a:lnTo>
                    <a:pt x="99" y="362"/>
                  </a:lnTo>
                  <a:lnTo>
                    <a:pt x="97" y="358"/>
                  </a:lnTo>
                  <a:lnTo>
                    <a:pt x="106" y="360"/>
                  </a:lnTo>
                  <a:lnTo>
                    <a:pt x="108" y="363"/>
                  </a:lnTo>
                  <a:lnTo>
                    <a:pt x="108" y="367"/>
                  </a:lnTo>
                  <a:lnTo>
                    <a:pt x="104" y="363"/>
                  </a:lnTo>
                  <a:lnTo>
                    <a:pt x="102" y="363"/>
                  </a:lnTo>
                  <a:lnTo>
                    <a:pt x="104" y="365"/>
                  </a:lnTo>
                  <a:lnTo>
                    <a:pt x="101" y="365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9" y="369"/>
                  </a:lnTo>
                  <a:lnTo>
                    <a:pt x="114" y="370"/>
                  </a:lnTo>
                  <a:lnTo>
                    <a:pt x="114" y="374"/>
                  </a:lnTo>
                  <a:lnTo>
                    <a:pt x="121" y="377"/>
                  </a:lnTo>
                  <a:lnTo>
                    <a:pt x="130" y="377"/>
                  </a:lnTo>
                  <a:lnTo>
                    <a:pt x="128" y="377"/>
                  </a:lnTo>
                  <a:lnTo>
                    <a:pt x="128" y="380"/>
                  </a:lnTo>
                  <a:lnTo>
                    <a:pt x="128" y="379"/>
                  </a:lnTo>
                  <a:lnTo>
                    <a:pt x="133" y="380"/>
                  </a:lnTo>
                  <a:lnTo>
                    <a:pt x="133" y="382"/>
                  </a:lnTo>
                  <a:lnTo>
                    <a:pt x="131" y="380"/>
                  </a:lnTo>
                  <a:lnTo>
                    <a:pt x="131" y="382"/>
                  </a:lnTo>
                  <a:lnTo>
                    <a:pt x="133" y="384"/>
                  </a:lnTo>
                  <a:lnTo>
                    <a:pt x="135" y="382"/>
                  </a:lnTo>
                  <a:lnTo>
                    <a:pt x="135" y="386"/>
                  </a:lnTo>
                  <a:lnTo>
                    <a:pt x="131" y="386"/>
                  </a:lnTo>
                  <a:lnTo>
                    <a:pt x="128" y="387"/>
                  </a:lnTo>
                  <a:lnTo>
                    <a:pt x="130" y="391"/>
                  </a:lnTo>
                  <a:lnTo>
                    <a:pt x="131" y="392"/>
                  </a:lnTo>
                  <a:lnTo>
                    <a:pt x="131" y="391"/>
                  </a:lnTo>
                  <a:lnTo>
                    <a:pt x="133" y="391"/>
                  </a:lnTo>
                  <a:lnTo>
                    <a:pt x="135" y="389"/>
                  </a:lnTo>
                  <a:lnTo>
                    <a:pt x="135" y="391"/>
                  </a:lnTo>
                  <a:lnTo>
                    <a:pt x="137" y="391"/>
                  </a:lnTo>
                  <a:lnTo>
                    <a:pt x="138" y="394"/>
                  </a:lnTo>
                  <a:lnTo>
                    <a:pt x="140" y="394"/>
                  </a:lnTo>
                  <a:lnTo>
                    <a:pt x="138" y="389"/>
                  </a:lnTo>
                  <a:lnTo>
                    <a:pt x="137" y="387"/>
                  </a:lnTo>
                  <a:lnTo>
                    <a:pt x="138" y="387"/>
                  </a:lnTo>
                  <a:lnTo>
                    <a:pt x="143" y="394"/>
                  </a:lnTo>
                  <a:lnTo>
                    <a:pt x="147" y="394"/>
                  </a:lnTo>
                  <a:lnTo>
                    <a:pt x="149" y="398"/>
                  </a:lnTo>
                  <a:lnTo>
                    <a:pt x="152" y="401"/>
                  </a:lnTo>
                  <a:lnTo>
                    <a:pt x="159" y="403"/>
                  </a:lnTo>
                  <a:lnTo>
                    <a:pt x="159" y="404"/>
                  </a:lnTo>
                  <a:lnTo>
                    <a:pt x="162" y="406"/>
                  </a:lnTo>
                  <a:lnTo>
                    <a:pt x="160" y="408"/>
                  </a:lnTo>
                  <a:lnTo>
                    <a:pt x="162" y="410"/>
                  </a:lnTo>
                  <a:lnTo>
                    <a:pt x="164" y="411"/>
                  </a:lnTo>
                  <a:lnTo>
                    <a:pt x="164" y="413"/>
                  </a:lnTo>
                  <a:lnTo>
                    <a:pt x="166" y="413"/>
                  </a:lnTo>
                  <a:lnTo>
                    <a:pt x="166" y="406"/>
                  </a:lnTo>
                  <a:lnTo>
                    <a:pt x="169" y="411"/>
                  </a:lnTo>
                  <a:lnTo>
                    <a:pt x="169" y="410"/>
                  </a:lnTo>
                  <a:lnTo>
                    <a:pt x="172" y="411"/>
                  </a:lnTo>
                  <a:lnTo>
                    <a:pt x="174" y="413"/>
                  </a:lnTo>
                  <a:lnTo>
                    <a:pt x="174" y="416"/>
                  </a:lnTo>
                  <a:lnTo>
                    <a:pt x="176" y="420"/>
                  </a:lnTo>
                  <a:lnTo>
                    <a:pt x="174" y="420"/>
                  </a:lnTo>
                  <a:lnTo>
                    <a:pt x="178" y="425"/>
                  </a:lnTo>
                  <a:lnTo>
                    <a:pt x="171" y="428"/>
                  </a:lnTo>
                  <a:lnTo>
                    <a:pt x="164" y="427"/>
                  </a:lnTo>
                  <a:lnTo>
                    <a:pt x="159" y="427"/>
                  </a:lnTo>
                  <a:lnTo>
                    <a:pt x="155" y="425"/>
                  </a:lnTo>
                  <a:lnTo>
                    <a:pt x="157" y="421"/>
                  </a:lnTo>
                  <a:lnTo>
                    <a:pt x="155" y="421"/>
                  </a:lnTo>
                  <a:lnTo>
                    <a:pt x="155" y="418"/>
                  </a:lnTo>
                  <a:lnTo>
                    <a:pt x="145" y="415"/>
                  </a:lnTo>
                  <a:lnTo>
                    <a:pt x="143" y="413"/>
                  </a:lnTo>
                  <a:lnTo>
                    <a:pt x="138" y="410"/>
                  </a:lnTo>
                  <a:lnTo>
                    <a:pt x="137" y="406"/>
                  </a:lnTo>
                  <a:lnTo>
                    <a:pt x="133" y="406"/>
                  </a:lnTo>
                  <a:lnTo>
                    <a:pt x="131" y="403"/>
                  </a:lnTo>
                  <a:lnTo>
                    <a:pt x="126" y="399"/>
                  </a:lnTo>
                  <a:lnTo>
                    <a:pt x="125" y="401"/>
                  </a:lnTo>
                  <a:lnTo>
                    <a:pt x="120" y="398"/>
                  </a:lnTo>
                  <a:lnTo>
                    <a:pt x="118" y="399"/>
                  </a:lnTo>
                  <a:lnTo>
                    <a:pt x="114" y="398"/>
                  </a:lnTo>
                  <a:lnTo>
                    <a:pt x="111" y="399"/>
                  </a:lnTo>
                  <a:lnTo>
                    <a:pt x="108" y="396"/>
                  </a:lnTo>
                  <a:lnTo>
                    <a:pt x="104" y="396"/>
                  </a:lnTo>
                  <a:lnTo>
                    <a:pt x="104" y="394"/>
                  </a:lnTo>
                  <a:lnTo>
                    <a:pt x="101" y="391"/>
                  </a:lnTo>
                  <a:lnTo>
                    <a:pt x="99" y="392"/>
                  </a:lnTo>
                  <a:lnTo>
                    <a:pt x="99" y="394"/>
                  </a:lnTo>
                  <a:lnTo>
                    <a:pt x="96" y="391"/>
                  </a:lnTo>
                  <a:lnTo>
                    <a:pt x="94" y="392"/>
                  </a:lnTo>
                  <a:lnTo>
                    <a:pt x="92" y="386"/>
                  </a:lnTo>
                  <a:lnTo>
                    <a:pt x="89" y="384"/>
                  </a:lnTo>
                  <a:lnTo>
                    <a:pt x="89" y="382"/>
                  </a:lnTo>
                  <a:lnTo>
                    <a:pt x="84" y="379"/>
                  </a:lnTo>
                  <a:lnTo>
                    <a:pt x="85" y="377"/>
                  </a:lnTo>
                  <a:lnTo>
                    <a:pt x="82" y="379"/>
                  </a:lnTo>
                  <a:lnTo>
                    <a:pt x="80" y="375"/>
                  </a:lnTo>
                  <a:lnTo>
                    <a:pt x="84" y="369"/>
                  </a:lnTo>
                  <a:lnTo>
                    <a:pt x="85" y="369"/>
                  </a:lnTo>
                  <a:lnTo>
                    <a:pt x="89" y="369"/>
                  </a:lnTo>
                  <a:lnTo>
                    <a:pt x="92" y="369"/>
                  </a:lnTo>
                  <a:lnTo>
                    <a:pt x="92" y="367"/>
                  </a:lnTo>
                  <a:lnTo>
                    <a:pt x="89" y="367"/>
                  </a:lnTo>
                  <a:lnTo>
                    <a:pt x="89" y="362"/>
                  </a:lnTo>
                  <a:lnTo>
                    <a:pt x="92" y="357"/>
                  </a:lnTo>
                  <a:lnTo>
                    <a:pt x="94" y="357"/>
                  </a:lnTo>
                  <a:close/>
                  <a:moveTo>
                    <a:pt x="44" y="350"/>
                  </a:moveTo>
                  <a:lnTo>
                    <a:pt x="46" y="350"/>
                  </a:lnTo>
                  <a:lnTo>
                    <a:pt x="46" y="353"/>
                  </a:lnTo>
                  <a:lnTo>
                    <a:pt x="44" y="353"/>
                  </a:lnTo>
                  <a:lnTo>
                    <a:pt x="44" y="350"/>
                  </a:lnTo>
                  <a:close/>
                  <a:moveTo>
                    <a:pt x="43" y="123"/>
                  </a:moveTo>
                  <a:lnTo>
                    <a:pt x="44" y="123"/>
                  </a:lnTo>
                  <a:lnTo>
                    <a:pt x="44" y="126"/>
                  </a:lnTo>
                  <a:lnTo>
                    <a:pt x="43" y="126"/>
                  </a:lnTo>
                  <a:lnTo>
                    <a:pt x="43" y="123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5" y="41"/>
                  </a:lnTo>
                  <a:close/>
                  <a:moveTo>
                    <a:pt x="22" y="39"/>
                  </a:moveTo>
                  <a:lnTo>
                    <a:pt x="24" y="39"/>
                  </a:lnTo>
                  <a:lnTo>
                    <a:pt x="21" y="39"/>
                  </a:lnTo>
                  <a:lnTo>
                    <a:pt x="22" y="39"/>
                  </a:lnTo>
                  <a:close/>
                  <a:moveTo>
                    <a:pt x="9" y="30"/>
                  </a:moveTo>
                  <a:lnTo>
                    <a:pt x="9" y="32"/>
                  </a:lnTo>
                  <a:lnTo>
                    <a:pt x="3" y="34"/>
                  </a:lnTo>
                  <a:lnTo>
                    <a:pt x="9" y="30"/>
                  </a:lnTo>
                  <a:close/>
                  <a:moveTo>
                    <a:pt x="1021" y="734"/>
                  </a:moveTo>
                  <a:lnTo>
                    <a:pt x="1033" y="734"/>
                  </a:lnTo>
                  <a:lnTo>
                    <a:pt x="1036" y="737"/>
                  </a:lnTo>
                  <a:lnTo>
                    <a:pt x="1041" y="737"/>
                  </a:lnTo>
                  <a:lnTo>
                    <a:pt x="1046" y="744"/>
                  </a:lnTo>
                  <a:lnTo>
                    <a:pt x="1050" y="749"/>
                  </a:lnTo>
                  <a:lnTo>
                    <a:pt x="1045" y="749"/>
                  </a:lnTo>
                  <a:lnTo>
                    <a:pt x="1040" y="749"/>
                  </a:lnTo>
                  <a:lnTo>
                    <a:pt x="1036" y="751"/>
                  </a:lnTo>
                  <a:lnTo>
                    <a:pt x="1028" y="755"/>
                  </a:lnTo>
                  <a:lnTo>
                    <a:pt x="1021" y="755"/>
                  </a:lnTo>
                  <a:lnTo>
                    <a:pt x="1017" y="749"/>
                  </a:lnTo>
                  <a:lnTo>
                    <a:pt x="1017" y="751"/>
                  </a:lnTo>
                  <a:lnTo>
                    <a:pt x="1011" y="753"/>
                  </a:lnTo>
                  <a:lnTo>
                    <a:pt x="1011" y="751"/>
                  </a:lnTo>
                  <a:lnTo>
                    <a:pt x="1012" y="744"/>
                  </a:lnTo>
                  <a:lnTo>
                    <a:pt x="1012" y="743"/>
                  </a:lnTo>
                  <a:lnTo>
                    <a:pt x="1019" y="736"/>
                  </a:lnTo>
                  <a:lnTo>
                    <a:pt x="1021" y="734"/>
                  </a:lnTo>
                  <a:close/>
                  <a:moveTo>
                    <a:pt x="372" y="449"/>
                  </a:moveTo>
                  <a:lnTo>
                    <a:pt x="369" y="444"/>
                  </a:lnTo>
                  <a:lnTo>
                    <a:pt x="360" y="440"/>
                  </a:lnTo>
                  <a:lnTo>
                    <a:pt x="359" y="439"/>
                  </a:lnTo>
                  <a:lnTo>
                    <a:pt x="355" y="437"/>
                  </a:lnTo>
                  <a:lnTo>
                    <a:pt x="352" y="435"/>
                  </a:lnTo>
                  <a:lnTo>
                    <a:pt x="347" y="435"/>
                  </a:lnTo>
                  <a:lnTo>
                    <a:pt x="343" y="439"/>
                  </a:lnTo>
                  <a:lnTo>
                    <a:pt x="333" y="435"/>
                  </a:lnTo>
                  <a:lnTo>
                    <a:pt x="331" y="440"/>
                  </a:lnTo>
                  <a:lnTo>
                    <a:pt x="331" y="439"/>
                  </a:lnTo>
                  <a:lnTo>
                    <a:pt x="326" y="430"/>
                  </a:lnTo>
                  <a:lnTo>
                    <a:pt x="321" y="423"/>
                  </a:lnTo>
                  <a:lnTo>
                    <a:pt x="318" y="420"/>
                  </a:lnTo>
                  <a:lnTo>
                    <a:pt x="316" y="420"/>
                  </a:lnTo>
                  <a:lnTo>
                    <a:pt x="316" y="413"/>
                  </a:lnTo>
                  <a:lnTo>
                    <a:pt x="316" y="403"/>
                  </a:lnTo>
                  <a:lnTo>
                    <a:pt x="316" y="398"/>
                  </a:lnTo>
                  <a:lnTo>
                    <a:pt x="316" y="389"/>
                  </a:lnTo>
                  <a:lnTo>
                    <a:pt x="314" y="382"/>
                  </a:lnTo>
                  <a:lnTo>
                    <a:pt x="312" y="377"/>
                  </a:lnTo>
                  <a:lnTo>
                    <a:pt x="311" y="370"/>
                  </a:lnTo>
                  <a:lnTo>
                    <a:pt x="311" y="367"/>
                  </a:lnTo>
                  <a:lnTo>
                    <a:pt x="309" y="363"/>
                  </a:lnTo>
                  <a:lnTo>
                    <a:pt x="307" y="362"/>
                  </a:lnTo>
                  <a:lnTo>
                    <a:pt x="302" y="362"/>
                  </a:lnTo>
                  <a:lnTo>
                    <a:pt x="295" y="358"/>
                  </a:lnTo>
                  <a:lnTo>
                    <a:pt x="290" y="357"/>
                  </a:lnTo>
                  <a:lnTo>
                    <a:pt x="283" y="351"/>
                  </a:lnTo>
                  <a:lnTo>
                    <a:pt x="282" y="348"/>
                  </a:lnTo>
                  <a:lnTo>
                    <a:pt x="275" y="341"/>
                  </a:lnTo>
                  <a:lnTo>
                    <a:pt x="273" y="336"/>
                  </a:lnTo>
                  <a:lnTo>
                    <a:pt x="271" y="331"/>
                  </a:lnTo>
                  <a:lnTo>
                    <a:pt x="271" y="326"/>
                  </a:lnTo>
                  <a:lnTo>
                    <a:pt x="268" y="322"/>
                  </a:lnTo>
                  <a:lnTo>
                    <a:pt x="261" y="317"/>
                  </a:lnTo>
                  <a:lnTo>
                    <a:pt x="258" y="317"/>
                  </a:lnTo>
                  <a:lnTo>
                    <a:pt x="253" y="310"/>
                  </a:lnTo>
                  <a:lnTo>
                    <a:pt x="253" y="305"/>
                  </a:lnTo>
                  <a:lnTo>
                    <a:pt x="246" y="299"/>
                  </a:lnTo>
                  <a:lnTo>
                    <a:pt x="244" y="293"/>
                  </a:lnTo>
                  <a:lnTo>
                    <a:pt x="242" y="293"/>
                  </a:lnTo>
                  <a:lnTo>
                    <a:pt x="242" y="292"/>
                  </a:lnTo>
                  <a:lnTo>
                    <a:pt x="239" y="288"/>
                  </a:lnTo>
                  <a:lnTo>
                    <a:pt x="237" y="283"/>
                  </a:lnTo>
                  <a:lnTo>
                    <a:pt x="230" y="280"/>
                  </a:lnTo>
                  <a:lnTo>
                    <a:pt x="225" y="276"/>
                  </a:lnTo>
                  <a:lnTo>
                    <a:pt x="224" y="269"/>
                  </a:lnTo>
                  <a:lnTo>
                    <a:pt x="222" y="266"/>
                  </a:lnTo>
                  <a:lnTo>
                    <a:pt x="220" y="264"/>
                  </a:lnTo>
                  <a:lnTo>
                    <a:pt x="212" y="261"/>
                  </a:lnTo>
                  <a:lnTo>
                    <a:pt x="210" y="259"/>
                  </a:lnTo>
                  <a:lnTo>
                    <a:pt x="205" y="259"/>
                  </a:lnTo>
                  <a:lnTo>
                    <a:pt x="198" y="259"/>
                  </a:lnTo>
                  <a:lnTo>
                    <a:pt x="191" y="259"/>
                  </a:lnTo>
                  <a:lnTo>
                    <a:pt x="183" y="261"/>
                  </a:lnTo>
                  <a:lnTo>
                    <a:pt x="178" y="259"/>
                  </a:lnTo>
                  <a:lnTo>
                    <a:pt x="171" y="252"/>
                  </a:lnTo>
                  <a:lnTo>
                    <a:pt x="164" y="246"/>
                  </a:lnTo>
                  <a:lnTo>
                    <a:pt x="162" y="244"/>
                  </a:lnTo>
                  <a:lnTo>
                    <a:pt x="160" y="242"/>
                  </a:lnTo>
                  <a:lnTo>
                    <a:pt x="157" y="237"/>
                  </a:lnTo>
                  <a:lnTo>
                    <a:pt x="154" y="232"/>
                  </a:lnTo>
                  <a:lnTo>
                    <a:pt x="152" y="228"/>
                  </a:lnTo>
                  <a:lnTo>
                    <a:pt x="147" y="223"/>
                  </a:lnTo>
                  <a:lnTo>
                    <a:pt x="143" y="218"/>
                  </a:lnTo>
                  <a:lnTo>
                    <a:pt x="140" y="215"/>
                  </a:lnTo>
                  <a:lnTo>
                    <a:pt x="135" y="211"/>
                  </a:lnTo>
                  <a:lnTo>
                    <a:pt x="133" y="211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26" y="205"/>
                  </a:lnTo>
                  <a:lnTo>
                    <a:pt x="125" y="203"/>
                  </a:lnTo>
                  <a:lnTo>
                    <a:pt x="121" y="205"/>
                  </a:lnTo>
                  <a:lnTo>
                    <a:pt x="120" y="203"/>
                  </a:lnTo>
                  <a:lnTo>
                    <a:pt x="113" y="196"/>
                  </a:lnTo>
                  <a:lnTo>
                    <a:pt x="108" y="189"/>
                  </a:lnTo>
                  <a:lnTo>
                    <a:pt x="106" y="187"/>
                  </a:lnTo>
                  <a:lnTo>
                    <a:pt x="102" y="184"/>
                  </a:lnTo>
                  <a:lnTo>
                    <a:pt x="97" y="179"/>
                  </a:lnTo>
                  <a:lnTo>
                    <a:pt x="94" y="176"/>
                  </a:lnTo>
                  <a:lnTo>
                    <a:pt x="89" y="170"/>
                  </a:lnTo>
                  <a:lnTo>
                    <a:pt x="85" y="167"/>
                  </a:lnTo>
                  <a:lnTo>
                    <a:pt x="79" y="160"/>
                  </a:lnTo>
                  <a:lnTo>
                    <a:pt x="75" y="158"/>
                  </a:lnTo>
                  <a:lnTo>
                    <a:pt x="70" y="153"/>
                  </a:lnTo>
                  <a:lnTo>
                    <a:pt x="67" y="153"/>
                  </a:lnTo>
                  <a:lnTo>
                    <a:pt x="68" y="150"/>
                  </a:lnTo>
                  <a:lnTo>
                    <a:pt x="65" y="148"/>
                  </a:lnTo>
                  <a:lnTo>
                    <a:pt x="63" y="150"/>
                  </a:lnTo>
                  <a:lnTo>
                    <a:pt x="63" y="148"/>
                  </a:lnTo>
                  <a:lnTo>
                    <a:pt x="58" y="143"/>
                  </a:lnTo>
                  <a:lnTo>
                    <a:pt x="60" y="141"/>
                  </a:lnTo>
                  <a:lnTo>
                    <a:pt x="56" y="138"/>
                  </a:lnTo>
                  <a:lnTo>
                    <a:pt x="53" y="135"/>
                  </a:lnTo>
                  <a:lnTo>
                    <a:pt x="51" y="131"/>
                  </a:lnTo>
                  <a:lnTo>
                    <a:pt x="48" y="129"/>
                  </a:lnTo>
                  <a:lnTo>
                    <a:pt x="50" y="128"/>
                  </a:lnTo>
                  <a:lnTo>
                    <a:pt x="46" y="124"/>
                  </a:lnTo>
                  <a:lnTo>
                    <a:pt x="46" y="121"/>
                  </a:lnTo>
                  <a:lnTo>
                    <a:pt x="43" y="114"/>
                  </a:lnTo>
                  <a:lnTo>
                    <a:pt x="44" y="112"/>
                  </a:lnTo>
                  <a:lnTo>
                    <a:pt x="41" y="107"/>
                  </a:lnTo>
                  <a:lnTo>
                    <a:pt x="43" y="104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34" y="95"/>
                  </a:lnTo>
                  <a:lnTo>
                    <a:pt x="36" y="88"/>
                  </a:lnTo>
                  <a:lnTo>
                    <a:pt x="32" y="85"/>
                  </a:lnTo>
                  <a:lnTo>
                    <a:pt x="27" y="82"/>
                  </a:lnTo>
                  <a:lnTo>
                    <a:pt x="29" y="80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7" y="75"/>
                  </a:lnTo>
                  <a:lnTo>
                    <a:pt x="24" y="75"/>
                  </a:lnTo>
                  <a:lnTo>
                    <a:pt x="24" y="70"/>
                  </a:lnTo>
                  <a:lnTo>
                    <a:pt x="26" y="71"/>
                  </a:lnTo>
                  <a:lnTo>
                    <a:pt x="27" y="70"/>
                  </a:lnTo>
                  <a:lnTo>
                    <a:pt x="24" y="66"/>
                  </a:lnTo>
                  <a:lnTo>
                    <a:pt x="26" y="65"/>
                  </a:lnTo>
                  <a:lnTo>
                    <a:pt x="27" y="68"/>
                  </a:lnTo>
                  <a:lnTo>
                    <a:pt x="29" y="61"/>
                  </a:lnTo>
                  <a:lnTo>
                    <a:pt x="26" y="56"/>
                  </a:lnTo>
                  <a:lnTo>
                    <a:pt x="27" y="54"/>
                  </a:lnTo>
                  <a:lnTo>
                    <a:pt x="26" y="49"/>
                  </a:lnTo>
                  <a:lnTo>
                    <a:pt x="21" y="46"/>
                  </a:lnTo>
                  <a:lnTo>
                    <a:pt x="26" y="39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6" y="39"/>
                  </a:lnTo>
                  <a:lnTo>
                    <a:pt x="43" y="35"/>
                  </a:lnTo>
                  <a:lnTo>
                    <a:pt x="50" y="30"/>
                  </a:lnTo>
                  <a:lnTo>
                    <a:pt x="53" y="30"/>
                  </a:lnTo>
                  <a:lnTo>
                    <a:pt x="60" y="37"/>
                  </a:lnTo>
                  <a:lnTo>
                    <a:pt x="61" y="35"/>
                  </a:lnTo>
                  <a:lnTo>
                    <a:pt x="72" y="34"/>
                  </a:lnTo>
                  <a:lnTo>
                    <a:pt x="79" y="37"/>
                  </a:lnTo>
                  <a:lnTo>
                    <a:pt x="87" y="39"/>
                  </a:lnTo>
                  <a:lnTo>
                    <a:pt x="92" y="44"/>
                  </a:lnTo>
                  <a:lnTo>
                    <a:pt x="97" y="44"/>
                  </a:lnTo>
                  <a:lnTo>
                    <a:pt x="99" y="46"/>
                  </a:lnTo>
                  <a:lnTo>
                    <a:pt x="102" y="47"/>
                  </a:lnTo>
                  <a:lnTo>
                    <a:pt x="104" y="47"/>
                  </a:lnTo>
                  <a:lnTo>
                    <a:pt x="104" y="53"/>
                  </a:lnTo>
                  <a:lnTo>
                    <a:pt x="109" y="59"/>
                  </a:lnTo>
                  <a:lnTo>
                    <a:pt x="111" y="59"/>
                  </a:lnTo>
                  <a:lnTo>
                    <a:pt x="114" y="63"/>
                  </a:lnTo>
                  <a:lnTo>
                    <a:pt x="118" y="66"/>
                  </a:lnTo>
                  <a:lnTo>
                    <a:pt x="123" y="70"/>
                  </a:lnTo>
                  <a:lnTo>
                    <a:pt x="126" y="73"/>
                  </a:lnTo>
                  <a:lnTo>
                    <a:pt x="135" y="75"/>
                  </a:lnTo>
                  <a:lnTo>
                    <a:pt x="140" y="76"/>
                  </a:lnTo>
                  <a:lnTo>
                    <a:pt x="149" y="76"/>
                  </a:lnTo>
                  <a:lnTo>
                    <a:pt x="155" y="80"/>
                  </a:lnTo>
                  <a:lnTo>
                    <a:pt x="166" y="83"/>
                  </a:lnTo>
                  <a:lnTo>
                    <a:pt x="174" y="80"/>
                  </a:lnTo>
                  <a:lnTo>
                    <a:pt x="176" y="83"/>
                  </a:lnTo>
                  <a:lnTo>
                    <a:pt x="179" y="85"/>
                  </a:lnTo>
                  <a:lnTo>
                    <a:pt x="188" y="83"/>
                  </a:lnTo>
                  <a:lnTo>
                    <a:pt x="193" y="83"/>
                  </a:lnTo>
                  <a:lnTo>
                    <a:pt x="196" y="82"/>
                  </a:lnTo>
                  <a:lnTo>
                    <a:pt x="205" y="78"/>
                  </a:lnTo>
                  <a:lnTo>
                    <a:pt x="215" y="75"/>
                  </a:lnTo>
                  <a:lnTo>
                    <a:pt x="220" y="75"/>
                  </a:lnTo>
                  <a:lnTo>
                    <a:pt x="224" y="78"/>
                  </a:lnTo>
                  <a:lnTo>
                    <a:pt x="232" y="76"/>
                  </a:lnTo>
                  <a:lnTo>
                    <a:pt x="236" y="76"/>
                  </a:lnTo>
                  <a:lnTo>
                    <a:pt x="241" y="78"/>
                  </a:lnTo>
                  <a:lnTo>
                    <a:pt x="242" y="80"/>
                  </a:lnTo>
                  <a:lnTo>
                    <a:pt x="249" y="82"/>
                  </a:lnTo>
                  <a:lnTo>
                    <a:pt x="249" y="83"/>
                  </a:lnTo>
                  <a:lnTo>
                    <a:pt x="256" y="85"/>
                  </a:lnTo>
                  <a:lnTo>
                    <a:pt x="254" y="88"/>
                  </a:lnTo>
                  <a:lnTo>
                    <a:pt x="253" y="87"/>
                  </a:lnTo>
                  <a:lnTo>
                    <a:pt x="254" y="90"/>
                  </a:lnTo>
                  <a:lnTo>
                    <a:pt x="261" y="92"/>
                  </a:lnTo>
                  <a:lnTo>
                    <a:pt x="271" y="88"/>
                  </a:lnTo>
                  <a:lnTo>
                    <a:pt x="275" y="85"/>
                  </a:lnTo>
                  <a:lnTo>
                    <a:pt x="280" y="85"/>
                  </a:lnTo>
                  <a:lnTo>
                    <a:pt x="285" y="83"/>
                  </a:lnTo>
                  <a:lnTo>
                    <a:pt x="295" y="80"/>
                  </a:lnTo>
                  <a:lnTo>
                    <a:pt x="297" y="78"/>
                  </a:lnTo>
                  <a:lnTo>
                    <a:pt x="304" y="83"/>
                  </a:lnTo>
                  <a:lnTo>
                    <a:pt x="302" y="83"/>
                  </a:lnTo>
                  <a:lnTo>
                    <a:pt x="309" y="92"/>
                  </a:lnTo>
                  <a:lnTo>
                    <a:pt x="316" y="94"/>
                  </a:lnTo>
                  <a:lnTo>
                    <a:pt x="316" y="99"/>
                  </a:lnTo>
                  <a:lnTo>
                    <a:pt x="314" y="97"/>
                  </a:lnTo>
                  <a:lnTo>
                    <a:pt x="314" y="99"/>
                  </a:lnTo>
                  <a:lnTo>
                    <a:pt x="318" y="102"/>
                  </a:lnTo>
                  <a:lnTo>
                    <a:pt x="321" y="106"/>
                  </a:lnTo>
                  <a:lnTo>
                    <a:pt x="326" y="109"/>
                  </a:lnTo>
                  <a:lnTo>
                    <a:pt x="331" y="112"/>
                  </a:lnTo>
                  <a:lnTo>
                    <a:pt x="333" y="114"/>
                  </a:lnTo>
                  <a:lnTo>
                    <a:pt x="338" y="119"/>
                  </a:lnTo>
                  <a:lnTo>
                    <a:pt x="345" y="123"/>
                  </a:lnTo>
                  <a:lnTo>
                    <a:pt x="347" y="128"/>
                  </a:lnTo>
                  <a:lnTo>
                    <a:pt x="350" y="135"/>
                  </a:lnTo>
                  <a:lnTo>
                    <a:pt x="352" y="138"/>
                  </a:lnTo>
                  <a:lnTo>
                    <a:pt x="355" y="148"/>
                  </a:lnTo>
                  <a:lnTo>
                    <a:pt x="353" y="147"/>
                  </a:lnTo>
                  <a:lnTo>
                    <a:pt x="353" y="148"/>
                  </a:lnTo>
                  <a:lnTo>
                    <a:pt x="357" y="152"/>
                  </a:lnTo>
                  <a:lnTo>
                    <a:pt x="357" y="155"/>
                  </a:lnTo>
                  <a:lnTo>
                    <a:pt x="355" y="157"/>
                  </a:lnTo>
                  <a:lnTo>
                    <a:pt x="357" y="155"/>
                  </a:lnTo>
                  <a:lnTo>
                    <a:pt x="357" y="153"/>
                  </a:lnTo>
                  <a:lnTo>
                    <a:pt x="359" y="155"/>
                  </a:lnTo>
                  <a:lnTo>
                    <a:pt x="353" y="160"/>
                  </a:lnTo>
                  <a:lnTo>
                    <a:pt x="355" y="165"/>
                  </a:lnTo>
                  <a:lnTo>
                    <a:pt x="357" y="164"/>
                  </a:lnTo>
                  <a:lnTo>
                    <a:pt x="357" y="165"/>
                  </a:lnTo>
                  <a:lnTo>
                    <a:pt x="362" y="162"/>
                  </a:lnTo>
                  <a:lnTo>
                    <a:pt x="359" y="165"/>
                  </a:lnTo>
                  <a:lnTo>
                    <a:pt x="364" y="164"/>
                  </a:lnTo>
                  <a:lnTo>
                    <a:pt x="365" y="162"/>
                  </a:lnTo>
                  <a:lnTo>
                    <a:pt x="367" y="164"/>
                  </a:lnTo>
                  <a:lnTo>
                    <a:pt x="365" y="167"/>
                  </a:lnTo>
                  <a:lnTo>
                    <a:pt x="367" y="169"/>
                  </a:lnTo>
                  <a:lnTo>
                    <a:pt x="367" y="165"/>
                  </a:lnTo>
                  <a:lnTo>
                    <a:pt x="376" y="167"/>
                  </a:lnTo>
                  <a:lnTo>
                    <a:pt x="379" y="170"/>
                  </a:lnTo>
                  <a:lnTo>
                    <a:pt x="386" y="174"/>
                  </a:lnTo>
                  <a:lnTo>
                    <a:pt x="386" y="176"/>
                  </a:lnTo>
                  <a:lnTo>
                    <a:pt x="388" y="177"/>
                  </a:lnTo>
                  <a:lnTo>
                    <a:pt x="388" y="174"/>
                  </a:lnTo>
                  <a:lnTo>
                    <a:pt x="391" y="177"/>
                  </a:lnTo>
                  <a:lnTo>
                    <a:pt x="389" y="179"/>
                  </a:lnTo>
                  <a:lnTo>
                    <a:pt x="391" y="177"/>
                  </a:lnTo>
                  <a:lnTo>
                    <a:pt x="389" y="182"/>
                  </a:lnTo>
                  <a:lnTo>
                    <a:pt x="391" y="182"/>
                  </a:lnTo>
                  <a:lnTo>
                    <a:pt x="391" y="189"/>
                  </a:lnTo>
                  <a:lnTo>
                    <a:pt x="389" y="191"/>
                  </a:lnTo>
                  <a:lnTo>
                    <a:pt x="388" y="189"/>
                  </a:lnTo>
                  <a:lnTo>
                    <a:pt x="389" y="191"/>
                  </a:lnTo>
                  <a:lnTo>
                    <a:pt x="388" y="193"/>
                  </a:lnTo>
                  <a:lnTo>
                    <a:pt x="386" y="193"/>
                  </a:lnTo>
                  <a:lnTo>
                    <a:pt x="388" y="194"/>
                  </a:lnTo>
                  <a:lnTo>
                    <a:pt x="384" y="196"/>
                  </a:lnTo>
                  <a:lnTo>
                    <a:pt x="388" y="198"/>
                  </a:lnTo>
                  <a:lnTo>
                    <a:pt x="386" y="206"/>
                  </a:lnTo>
                  <a:lnTo>
                    <a:pt x="379" y="208"/>
                  </a:lnTo>
                  <a:lnTo>
                    <a:pt x="376" y="210"/>
                  </a:lnTo>
                  <a:lnTo>
                    <a:pt x="374" y="205"/>
                  </a:lnTo>
                  <a:lnTo>
                    <a:pt x="376" y="210"/>
                  </a:lnTo>
                  <a:lnTo>
                    <a:pt x="379" y="211"/>
                  </a:lnTo>
                  <a:lnTo>
                    <a:pt x="376" y="218"/>
                  </a:lnTo>
                  <a:lnTo>
                    <a:pt x="377" y="218"/>
                  </a:lnTo>
                  <a:lnTo>
                    <a:pt x="379" y="215"/>
                  </a:lnTo>
                  <a:lnTo>
                    <a:pt x="381" y="215"/>
                  </a:lnTo>
                  <a:lnTo>
                    <a:pt x="382" y="213"/>
                  </a:lnTo>
                  <a:lnTo>
                    <a:pt x="388" y="213"/>
                  </a:lnTo>
                  <a:lnTo>
                    <a:pt x="393" y="215"/>
                  </a:lnTo>
                  <a:lnTo>
                    <a:pt x="394" y="223"/>
                  </a:lnTo>
                  <a:lnTo>
                    <a:pt x="394" y="220"/>
                  </a:lnTo>
                  <a:lnTo>
                    <a:pt x="403" y="218"/>
                  </a:lnTo>
                  <a:lnTo>
                    <a:pt x="408" y="223"/>
                  </a:lnTo>
                  <a:lnTo>
                    <a:pt x="408" y="225"/>
                  </a:lnTo>
                  <a:lnTo>
                    <a:pt x="410" y="223"/>
                  </a:lnTo>
                  <a:lnTo>
                    <a:pt x="411" y="225"/>
                  </a:lnTo>
                  <a:lnTo>
                    <a:pt x="411" y="223"/>
                  </a:lnTo>
                  <a:lnTo>
                    <a:pt x="417" y="225"/>
                  </a:lnTo>
                  <a:lnTo>
                    <a:pt x="415" y="227"/>
                  </a:lnTo>
                  <a:lnTo>
                    <a:pt x="418" y="225"/>
                  </a:lnTo>
                  <a:lnTo>
                    <a:pt x="422" y="227"/>
                  </a:lnTo>
                  <a:lnTo>
                    <a:pt x="422" y="232"/>
                  </a:lnTo>
                  <a:lnTo>
                    <a:pt x="423" y="230"/>
                  </a:lnTo>
                  <a:lnTo>
                    <a:pt x="423" y="232"/>
                  </a:lnTo>
                  <a:lnTo>
                    <a:pt x="422" y="235"/>
                  </a:lnTo>
                  <a:lnTo>
                    <a:pt x="425" y="234"/>
                  </a:lnTo>
                  <a:lnTo>
                    <a:pt x="427" y="237"/>
                  </a:lnTo>
                  <a:lnTo>
                    <a:pt x="437" y="240"/>
                  </a:lnTo>
                  <a:lnTo>
                    <a:pt x="437" y="239"/>
                  </a:lnTo>
                  <a:lnTo>
                    <a:pt x="440" y="242"/>
                  </a:lnTo>
                  <a:lnTo>
                    <a:pt x="442" y="252"/>
                  </a:lnTo>
                  <a:lnTo>
                    <a:pt x="439" y="254"/>
                  </a:lnTo>
                  <a:lnTo>
                    <a:pt x="437" y="256"/>
                  </a:lnTo>
                  <a:lnTo>
                    <a:pt x="439" y="254"/>
                  </a:lnTo>
                  <a:lnTo>
                    <a:pt x="440" y="254"/>
                  </a:lnTo>
                  <a:lnTo>
                    <a:pt x="444" y="252"/>
                  </a:lnTo>
                  <a:lnTo>
                    <a:pt x="442" y="256"/>
                  </a:lnTo>
                  <a:lnTo>
                    <a:pt x="447" y="256"/>
                  </a:lnTo>
                  <a:lnTo>
                    <a:pt x="451" y="261"/>
                  </a:lnTo>
                  <a:lnTo>
                    <a:pt x="452" y="261"/>
                  </a:lnTo>
                  <a:lnTo>
                    <a:pt x="463" y="266"/>
                  </a:lnTo>
                  <a:lnTo>
                    <a:pt x="471" y="268"/>
                  </a:lnTo>
                  <a:lnTo>
                    <a:pt x="473" y="269"/>
                  </a:lnTo>
                  <a:lnTo>
                    <a:pt x="480" y="273"/>
                  </a:lnTo>
                  <a:lnTo>
                    <a:pt x="485" y="275"/>
                  </a:lnTo>
                  <a:lnTo>
                    <a:pt x="492" y="280"/>
                  </a:lnTo>
                  <a:lnTo>
                    <a:pt x="497" y="281"/>
                  </a:lnTo>
                  <a:lnTo>
                    <a:pt x="502" y="285"/>
                  </a:lnTo>
                  <a:lnTo>
                    <a:pt x="510" y="290"/>
                  </a:lnTo>
                  <a:lnTo>
                    <a:pt x="509" y="292"/>
                  </a:lnTo>
                  <a:lnTo>
                    <a:pt x="512" y="290"/>
                  </a:lnTo>
                  <a:lnTo>
                    <a:pt x="516" y="297"/>
                  </a:lnTo>
                  <a:lnTo>
                    <a:pt x="516" y="299"/>
                  </a:lnTo>
                  <a:lnTo>
                    <a:pt x="517" y="297"/>
                  </a:lnTo>
                  <a:lnTo>
                    <a:pt x="521" y="300"/>
                  </a:lnTo>
                  <a:lnTo>
                    <a:pt x="528" y="302"/>
                  </a:lnTo>
                  <a:lnTo>
                    <a:pt x="534" y="307"/>
                  </a:lnTo>
                  <a:lnTo>
                    <a:pt x="534" y="310"/>
                  </a:lnTo>
                  <a:lnTo>
                    <a:pt x="536" y="310"/>
                  </a:lnTo>
                  <a:lnTo>
                    <a:pt x="543" y="319"/>
                  </a:lnTo>
                  <a:lnTo>
                    <a:pt x="546" y="321"/>
                  </a:lnTo>
                  <a:lnTo>
                    <a:pt x="548" y="321"/>
                  </a:lnTo>
                  <a:lnTo>
                    <a:pt x="551" y="321"/>
                  </a:lnTo>
                  <a:lnTo>
                    <a:pt x="558" y="322"/>
                  </a:lnTo>
                  <a:lnTo>
                    <a:pt x="567" y="328"/>
                  </a:lnTo>
                  <a:lnTo>
                    <a:pt x="568" y="331"/>
                  </a:lnTo>
                  <a:lnTo>
                    <a:pt x="575" y="340"/>
                  </a:lnTo>
                  <a:lnTo>
                    <a:pt x="580" y="343"/>
                  </a:lnTo>
                  <a:lnTo>
                    <a:pt x="580" y="350"/>
                  </a:lnTo>
                  <a:lnTo>
                    <a:pt x="580" y="345"/>
                  </a:lnTo>
                  <a:lnTo>
                    <a:pt x="584" y="343"/>
                  </a:lnTo>
                  <a:lnTo>
                    <a:pt x="589" y="351"/>
                  </a:lnTo>
                  <a:lnTo>
                    <a:pt x="594" y="355"/>
                  </a:lnTo>
                  <a:lnTo>
                    <a:pt x="594" y="353"/>
                  </a:lnTo>
                  <a:lnTo>
                    <a:pt x="596" y="353"/>
                  </a:lnTo>
                  <a:lnTo>
                    <a:pt x="596" y="355"/>
                  </a:lnTo>
                  <a:lnTo>
                    <a:pt x="594" y="365"/>
                  </a:lnTo>
                  <a:lnTo>
                    <a:pt x="596" y="370"/>
                  </a:lnTo>
                  <a:lnTo>
                    <a:pt x="594" y="377"/>
                  </a:lnTo>
                  <a:lnTo>
                    <a:pt x="591" y="382"/>
                  </a:lnTo>
                  <a:lnTo>
                    <a:pt x="592" y="384"/>
                  </a:lnTo>
                  <a:lnTo>
                    <a:pt x="601" y="379"/>
                  </a:lnTo>
                  <a:lnTo>
                    <a:pt x="606" y="382"/>
                  </a:lnTo>
                  <a:lnTo>
                    <a:pt x="608" y="387"/>
                  </a:lnTo>
                  <a:lnTo>
                    <a:pt x="608" y="394"/>
                  </a:lnTo>
                  <a:lnTo>
                    <a:pt x="609" y="401"/>
                  </a:lnTo>
                  <a:lnTo>
                    <a:pt x="613" y="404"/>
                  </a:lnTo>
                  <a:lnTo>
                    <a:pt x="613" y="403"/>
                  </a:lnTo>
                  <a:lnTo>
                    <a:pt x="611" y="394"/>
                  </a:lnTo>
                  <a:lnTo>
                    <a:pt x="611" y="389"/>
                  </a:lnTo>
                  <a:lnTo>
                    <a:pt x="616" y="384"/>
                  </a:lnTo>
                  <a:lnTo>
                    <a:pt x="623" y="384"/>
                  </a:lnTo>
                  <a:lnTo>
                    <a:pt x="625" y="391"/>
                  </a:lnTo>
                  <a:lnTo>
                    <a:pt x="628" y="394"/>
                  </a:lnTo>
                  <a:lnTo>
                    <a:pt x="630" y="398"/>
                  </a:lnTo>
                  <a:lnTo>
                    <a:pt x="635" y="404"/>
                  </a:lnTo>
                  <a:lnTo>
                    <a:pt x="637" y="404"/>
                  </a:lnTo>
                  <a:lnTo>
                    <a:pt x="637" y="408"/>
                  </a:lnTo>
                  <a:lnTo>
                    <a:pt x="638" y="416"/>
                  </a:lnTo>
                  <a:lnTo>
                    <a:pt x="642" y="423"/>
                  </a:lnTo>
                  <a:lnTo>
                    <a:pt x="644" y="430"/>
                  </a:lnTo>
                  <a:lnTo>
                    <a:pt x="649" y="437"/>
                  </a:lnTo>
                  <a:lnTo>
                    <a:pt x="656" y="442"/>
                  </a:lnTo>
                  <a:lnTo>
                    <a:pt x="659" y="444"/>
                  </a:lnTo>
                  <a:lnTo>
                    <a:pt x="664" y="449"/>
                  </a:lnTo>
                  <a:lnTo>
                    <a:pt x="666" y="449"/>
                  </a:lnTo>
                  <a:lnTo>
                    <a:pt x="674" y="452"/>
                  </a:lnTo>
                  <a:lnTo>
                    <a:pt x="674" y="454"/>
                  </a:lnTo>
                  <a:lnTo>
                    <a:pt x="674" y="452"/>
                  </a:lnTo>
                  <a:lnTo>
                    <a:pt x="678" y="452"/>
                  </a:lnTo>
                  <a:lnTo>
                    <a:pt x="683" y="457"/>
                  </a:lnTo>
                  <a:lnTo>
                    <a:pt x="690" y="459"/>
                  </a:lnTo>
                  <a:lnTo>
                    <a:pt x="691" y="459"/>
                  </a:lnTo>
                  <a:lnTo>
                    <a:pt x="698" y="468"/>
                  </a:lnTo>
                  <a:lnTo>
                    <a:pt x="702" y="471"/>
                  </a:lnTo>
                  <a:lnTo>
                    <a:pt x="703" y="468"/>
                  </a:lnTo>
                  <a:lnTo>
                    <a:pt x="702" y="462"/>
                  </a:lnTo>
                  <a:lnTo>
                    <a:pt x="697" y="457"/>
                  </a:lnTo>
                  <a:lnTo>
                    <a:pt x="690" y="452"/>
                  </a:lnTo>
                  <a:lnTo>
                    <a:pt x="685" y="451"/>
                  </a:lnTo>
                  <a:lnTo>
                    <a:pt x="681" y="444"/>
                  </a:lnTo>
                  <a:lnTo>
                    <a:pt x="683" y="440"/>
                  </a:lnTo>
                  <a:lnTo>
                    <a:pt x="685" y="437"/>
                  </a:lnTo>
                  <a:lnTo>
                    <a:pt x="688" y="437"/>
                  </a:lnTo>
                  <a:lnTo>
                    <a:pt x="690" y="435"/>
                  </a:lnTo>
                  <a:lnTo>
                    <a:pt x="693" y="433"/>
                  </a:lnTo>
                  <a:lnTo>
                    <a:pt x="700" y="432"/>
                  </a:lnTo>
                  <a:lnTo>
                    <a:pt x="707" y="432"/>
                  </a:lnTo>
                  <a:lnTo>
                    <a:pt x="714" y="433"/>
                  </a:lnTo>
                  <a:lnTo>
                    <a:pt x="722" y="433"/>
                  </a:lnTo>
                  <a:lnTo>
                    <a:pt x="726" y="442"/>
                  </a:lnTo>
                  <a:lnTo>
                    <a:pt x="729" y="445"/>
                  </a:lnTo>
                  <a:lnTo>
                    <a:pt x="732" y="449"/>
                  </a:lnTo>
                  <a:lnTo>
                    <a:pt x="737" y="452"/>
                  </a:lnTo>
                  <a:lnTo>
                    <a:pt x="743" y="456"/>
                  </a:lnTo>
                  <a:lnTo>
                    <a:pt x="748" y="457"/>
                  </a:lnTo>
                  <a:lnTo>
                    <a:pt x="753" y="462"/>
                  </a:lnTo>
                  <a:lnTo>
                    <a:pt x="755" y="468"/>
                  </a:lnTo>
                  <a:lnTo>
                    <a:pt x="756" y="478"/>
                  </a:lnTo>
                  <a:lnTo>
                    <a:pt x="760" y="488"/>
                  </a:lnTo>
                  <a:lnTo>
                    <a:pt x="760" y="495"/>
                  </a:lnTo>
                  <a:lnTo>
                    <a:pt x="763" y="502"/>
                  </a:lnTo>
                  <a:lnTo>
                    <a:pt x="765" y="503"/>
                  </a:lnTo>
                  <a:lnTo>
                    <a:pt x="773" y="505"/>
                  </a:lnTo>
                  <a:lnTo>
                    <a:pt x="780" y="510"/>
                  </a:lnTo>
                  <a:lnTo>
                    <a:pt x="784" y="512"/>
                  </a:lnTo>
                  <a:lnTo>
                    <a:pt x="789" y="510"/>
                  </a:lnTo>
                  <a:lnTo>
                    <a:pt x="796" y="509"/>
                  </a:lnTo>
                  <a:lnTo>
                    <a:pt x="806" y="509"/>
                  </a:lnTo>
                  <a:lnTo>
                    <a:pt x="811" y="512"/>
                  </a:lnTo>
                  <a:lnTo>
                    <a:pt x="816" y="517"/>
                  </a:lnTo>
                  <a:lnTo>
                    <a:pt x="819" y="519"/>
                  </a:lnTo>
                  <a:lnTo>
                    <a:pt x="826" y="524"/>
                  </a:lnTo>
                  <a:lnTo>
                    <a:pt x="830" y="527"/>
                  </a:lnTo>
                  <a:lnTo>
                    <a:pt x="836" y="533"/>
                  </a:lnTo>
                  <a:lnTo>
                    <a:pt x="840" y="534"/>
                  </a:lnTo>
                  <a:lnTo>
                    <a:pt x="847" y="539"/>
                  </a:lnTo>
                  <a:lnTo>
                    <a:pt x="854" y="543"/>
                  </a:lnTo>
                  <a:lnTo>
                    <a:pt x="855" y="544"/>
                  </a:lnTo>
                  <a:lnTo>
                    <a:pt x="854" y="555"/>
                  </a:lnTo>
                  <a:lnTo>
                    <a:pt x="855" y="562"/>
                  </a:lnTo>
                  <a:lnTo>
                    <a:pt x="857" y="560"/>
                  </a:lnTo>
                  <a:lnTo>
                    <a:pt x="860" y="565"/>
                  </a:lnTo>
                  <a:lnTo>
                    <a:pt x="860" y="567"/>
                  </a:lnTo>
                  <a:lnTo>
                    <a:pt x="859" y="577"/>
                  </a:lnTo>
                  <a:lnTo>
                    <a:pt x="859" y="579"/>
                  </a:lnTo>
                  <a:lnTo>
                    <a:pt x="864" y="589"/>
                  </a:lnTo>
                  <a:lnTo>
                    <a:pt x="867" y="592"/>
                  </a:lnTo>
                  <a:lnTo>
                    <a:pt x="872" y="596"/>
                  </a:lnTo>
                  <a:lnTo>
                    <a:pt x="877" y="599"/>
                  </a:lnTo>
                  <a:lnTo>
                    <a:pt x="876" y="599"/>
                  </a:lnTo>
                  <a:lnTo>
                    <a:pt x="877" y="601"/>
                  </a:lnTo>
                  <a:lnTo>
                    <a:pt x="877" y="603"/>
                  </a:lnTo>
                  <a:lnTo>
                    <a:pt x="884" y="609"/>
                  </a:lnTo>
                  <a:lnTo>
                    <a:pt x="886" y="611"/>
                  </a:lnTo>
                  <a:lnTo>
                    <a:pt x="893" y="614"/>
                  </a:lnTo>
                  <a:lnTo>
                    <a:pt x="896" y="618"/>
                  </a:lnTo>
                  <a:lnTo>
                    <a:pt x="898" y="618"/>
                  </a:lnTo>
                  <a:lnTo>
                    <a:pt x="906" y="620"/>
                  </a:lnTo>
                  <a:lnTo>
                    <a:pt x="913" y="618"/>
                  </a:lnTo>
                  <a:lnTo>
                    <a:pt x="918" y="616"/>
                  </a:lnTo>
                  <a:lnTo>
                    <a:pt x="929" y="620"/>
                  </a:lnTo>
                  <a:lnTo>
                    <a:pt x="937" y="620"/>
                  </a:lnTo>
                  <a:lnTo>
                    <a:pt x="941" y="620"/>
                  </a:lnTo>
                  <a:lnTo>
                    <a:pt x="946" y="621"/>
                  </a:lnTo>
                  <a:lnTo>
                    <a:pt x="953" y="630"/>
                  </a:lnTo>
                  <a:lnTo>
                    <a:pt x="958" y="637"/>
                  </a:lnTo>
                  <a:lnTo>
                    <a:pt x="959" y="640"/>
                  </a:lnTo>
                  <a:lnTo>
                    <a:pt x="965" y="645"/>
                  </a:lnTo>
                  <a:lnTo>
                    <a:pt x="968" y="649"/>
                  </a:lnTo>
                  <a:lnTo>
                    <a:pt x="968" y="652"/>
                  </a:lnTo>
                  <a:lnTo>
                    <a:pt x="961" y="657"/>
                  </a:lnTo>
                  <a:lnTo>
                    <a:pt x="956" y="659"/>
                  </a:lnTo>
                  <a:lnTo>
                    <a:pt x="949" y="662"/>
                  </a:lnTo>
                  <a:lnTo>
                    <a:pt x="944" y="667"/>
                  </a:lnTo>
                  <a:lnTo>
                    <a:pt x="935" y="669"/>
                  </a:lnTo>
                  <a:lnTo>
                    <a:pt x="927" y="674"/>
                  </a:lnTo>
                  <a:lnTo>
                    <a:pt x="927" y="676"/>
                  </a:lnTo>
                  <a:lnTo>
                    <a:pt x="935" y="678"/>
                  </a:lnTo>
                  <a:lnTo>
                    <a:pt x="939" y="678"/>
                  </a:lnTo>
                  <a:lnTo>
                    <a:pt x="946" y="673"/>
                  </a:lnTo>
                  <a:lnTo>
                    <a:pt x="954" y="669"/>
                  </a:lnTo>
                  <a:lnTo>
                    <a:pt x="959" y="666"/>
                  </a:lnTo>
                  <a:lnTo>
                    <a:pt x="963" y="664"/>
                  </a:lnTo>
                  <a:lnTo>
                    <a:pt x="973" y="661"/>
                  </a:lnTo>
                  <a:lnTo>
                    <a:pt x="976" y="657"/>
                  </a:lnTo>
                  <a:lnTo>
                    <a:pt x="980" y="650"/>
                  </a:lnTo>
                  <a:lnTo>
                    <a:pt x="985" y="647"/>
                  </a:lnTo>
                  <a:lnTo>
                    <a:pt x="992" y="647"/>
                  </a:lnTo>
                  <a:lnTo>
                    <a:pt x="995" y="642"/>
                  </a:lnTo>
                  <a:lnTo>
                    <a:pt x="1002" y="644"/>
                  </a:lnTo>
                  <a:lnTo>
                    <a:pt x="1005" y="645"/>
                  </a:lnTo>
                  <a:lnTo>
                    <a:pt x="1011" y="649"/>
                  </a:lnTo>
                  <a:lnTo>
                    <a:pt x="1016" y="654"/>
                  </a:lnTo>
                  <a:lnTo>
                    <a:pt x="1019" y="655"/>
                  </a:lnTo>
                  <a:lnTo>
                    <a:pt x="1026" y="661"/>
                  </a:lnTo>
                  <a:lnTo>
                    <a:pt x="1028" y="666"/>
                  </a:lnTo>
                  <a:lnTo>
                    <a:pt x="1028" y="673"/>
                  </a:lnTo>
                  <a:lnTo>
                    <a:pt x="1029" y="676"/>
                  </a:lnTo>
                  <a:lnTo>
                    <a:pt x="1031" y="676"/>
                  </a:lnTo>
                  <a:lnTo>
                    <a:pt x="1028" y="673"/>
                  </a:lnTo>
                  <a:lnTo>
                    <a:pt x="1029" y="666"/>
                  </a:lnTo>
                  <a:lnTo>
                    <a:pt x="1035" y="667"/>
                  </a:lnTo>
                  <a:lnTo>
                    <a:pt x="1041" y="671"/>
                  </a:lnTo>
                  <a:lnTo>
                    <a:pt x="1043" y="676"/>
                  </a:lnTo>
                  <a:lnTo>
                    <a:pt x="1046" y="681"/>
                  </a:lnTo>
                  <a:lnTo>
                    <a:pt x="1048" y="685"/>
                  </a:lnTo>
                  <a:lnTo>
                    <a:pt x="1048" y="695"/>
                  </a:lnTo>
                  <a:lnTo>
                    <a:pt x="1050" y="702"/>
                  </a:lnTo>
                  <a:lnTo>
                    <a:pt x="1053" y="707"/>
                  </a:lnTo>
                  <a:lnTo>
                    <a:pt x="1053" y="708"/>
                  </a:lnTo>
                  <a:lnTo>
                    <a:pt x="1046" y="708"/>
                  </a:lnTo>
                  <a:lnTo>
                    <a:pt x="1038" y="710"/>
                  </a:lnTo>
                  <a:lnTo>
                    <a:pt x="1035" y="710"/>
                  </a:lnTo>
                  <a:lnTo>
                    <a:pt x="1038" y="712"/>
                  </a:lnTo>
                  <a:lnTo>
                    <a:pt x="1036" y="714"/>
                  </a:lnTo>
                  <a:lnTo>
                    <a:pt x="1031" y="714"/>
                  </a:lnTo>
                  <a:lnTo>
                    <a:pt x="1024" y="708"/>
                  </a:lnTo>
                  <a:lnTo>
                    <a:pt x="1024" y="712"/>
                  </a:lnTo>
                  <a:lnTo>
                    <a:pt x="1023" y="710"/>
                  </a:lnTo>
                  <a:lnTo>
                    <a:pt x="1024" y="712"/>
                  </a:lnTo>
                  <a:lnTo>
                    <a:pt x="1026" y="712"/>
                  </a:lnTo>
                  <a:lnTo>
                    <a:pt x="1028" y="714"/>
                  </a:lnTo>
                  <a:lnTo>
                    <a:pt x="1024" y="715"/>
                  </a:lnTo>
                  <a:lnTo>
                    <a:pt x="1023" y="714"/>
                  </a:lnTo>
                  <a:lnTo>
                    <a:pt x="1028" y="719"/>
                  </a:lnTo>
                  <a:lnTo>
                    <a:pt x="1026" y="720"/>
                  </a:lnTo>
                  <a:lnTo>
                    <a:pt x="1019" y="722"/>
                  </a:lnTo>
                  <a:lnTo>
                    <a:pt x="1012" y="720"/>
                  </a:lnTo>
                  <a:lnTo>
                    <a:pt x="1011" y="722"/>
                  </a:lnTo>
                  <a:lnTo>
                    <a:pt x="1016" y="724"/>
                  </a:lnTo>
                  <a:lnTo>
                    <a:pt x="1016" y="726"/>
                  </a:lnTo>
                  <a:lnTo>
                    <a:pt x="1011" y="727"/>
                  </a:lnTo>
                  <a:lnTo>
                    <a:pt x="1004" y="734"/>
                  </a:lnTo>
                  <a:lnTo>
                    <a:pt x="995" y="737"/>
                  </a:lnTo>
                  <a:lnTo>
                    <a:pt x="988" y="736"/>
                  </a:lnTo>
                  <a:lnTo>
                    <a:pt x="985" y="739"/>
                  </a:lnTo>
                  <a:lnTo>
                    <a:pt x="980" y="741"/>
                  </a:lnTo>
                  <a:lnTo>
                    <a:pt x="985" y="743"/>
                  </a:lnTo>
                  <a:lnTo>
                    <a:pt x="988" y="746"/>
                  </a:lnTo>
                  <a:lnTo>
                    <a:pt x="994" y="749"/>
                  </a:lnTo>
                  <a:lnTo>
                    <a:pt x="995" y="751"/>
                  </a:lnTo>
                  <a:lnTo>
                    <a:pt x="1004" y="753"/>
                  </a:lnTo>
                  <a:lnTo>
                    <a:pt x="1009" y="753"/>
                  </a:lnTo>
                  <a:lnTo>
                    <a:pt x="1012" y="753"/>
                  </a:lnTo>
                  <a:lnTo>
                    <a:pt x="1017" y="751"/>
                  </a:lnTo>
                  <a:lnTo>
                    <a:pt x="1021" y="755"/>
                  </a:lnTo>
                  <a:lnTo>
                    <a:pt x="1024" y="755"/>
                  </a:lnTo>
                  <a:lnTo>
                    <a:pt x="1028" y="758"/>
                  </a:lnTo>
                  <a:lnTo>
                    <a:pt x="1028" y="760"/>
                  </a:lnTo>
                  <a:lnTo>
                    <a:pt x="1023" y="766"/>
                  </a:lnTo>
                  <a:lnTo>
                    <a:pt x="1019" y="768"/>
                  </a:lnTo>
                  <a:lnTo>
                    <a:pt x="1011" y="768"/>
                  </a:lnTo>
                  <a:lnTo>
                    <a:pt x="1005" y="770"/>
                  </a:lnTo>
                  <a:lnTo>
                    <a:pt x="1009" y="773"/>
                  </a:lnTo>
                  <a:lnTo>
                    <a:pt x="1007" y="778"/>
                  </a:lnTo>
                  <a:lnTo>
                    <a:pt x="1004" y="780"/>
                  </a:lnTo>
                  <a:lnTo>
                    <a:pt x="1007" y="780"/>
                  </a:lnTo>
                  <a:lnTo>
                    <a:pt x="1007" y="782"/>
                  </a:lnTo>
                  <a:lnTo>
                    <a:pt x="1000" y="785"/>
                  </a:lnTo>
                  <a:lnTo>
                    <a:pt x="1004" y="785"/>
                  </a:lnTo>
                  <a:lnTo>
                    <a:pt x="1005" y="787"/>
                  </a:lnTo>
                  <a:lnTo>
                    <a:pt x="1004" y="790"/>
                  </a:lnTo>
                  <a:lnTo>
                    <a:pt x="999" y="790"/>
                  </a:lnTo>
                  <a:lnTo>
                    <a:pt x="1007" y="792"/>
                  </a:lnTo>
                  <a:lnTo>
                    <a:pt x="1005" y="796"/>
                  </a:lnTo>
                  <a:lnTo>
                    <a:pt x="999" y="794"/>
                  </a:lnTo>
                  <a:lnTo>
                    <a:pt x="1009" y="796"/>
                  </a:lnTo>
                  <a:lnTo>
                    <a:pt x="1011" y="796"/>
                  </a:lnTo>
                  <a:lnTo>
                    <a:pt x="1009" y="799"/>
                  </a:lnTo>
                  <a:lnTo>
                    <a:pt x="1014" y="801"/>
                  </a:lnTo>
                  <a:lnTo>
                    <a:pt x="1014" y="804"/>
                  </a:lnTo>
                  <a:lnTo>
                    <a:pt x="1021" y="804"/>
                  </a:lnTo>
                  <a:lnTo>
                    <a:pt x="1023" y="809"/>
                  </a:lnTo>
                  <a:lnTo>
                    <a:pt x="1021" y="811"/>
                  </a:lnTo>
                  <a:lnTo>
                    <a:pt x="1026" y="813"/>
                  </a:lnTo>
                  <a:lnTo>
                    <a:pt x="1031" y="818"/>
                  </a:lnTo>
                  <a:lnTo>
                    <a:pt x="1036" y="819"/>
                  </a:lnTo>
                  <a:lnTo>
                    <a:pt x="1036" y="821"/>
                  </a:lnTo>
                  <a:lnTo>
                    <a:pt x="1043" y="823"/>
                  </a:lnTo>
                  <a:lnTo>
                    <a:pt x="1046" y="825"/>
                  </a:lnTo>
                  <a:lnTo>
                    <a:pt x="1045" y="828"/>
                  </a:lnTo>
                  <a:lnTo>
                    <a:pt x="1046" y="826"/>
                  </a:lnTo>
                  <a:lnTo>
                    <a:pt x="1052" y="826"/>
                  </a:lnTo>
                  <a:lnTo>
                    <a:pt x="1053" y="835"/>
                  </a:lnTo>
                  <a:lnTo>
                    <a:pt x="1055" y="828"/>
                  </a:lnTo>
                  <a:lnTo>
                    <a:pt x="1065" y="825"/>
                  </a:lnTo>
                  <a:lnTo>
                    <a:pt x="1070" y="826"/>
                  </a:lnTo>
                  <a:lnTo>
                    <a:pt x="1079" y="828"/>
                  </a:lnTo>
                  <a:lnTo>
                    <a:pt x="1086" y="831"/>
                  </a:lnTo>
                  <a:lnTo>
                    <a:pt x="1091" y="833"/>
                  </a:lnTo>
                  <a:lnTo>
                    <a:pt x="1098" y="833"/>
                  </a:lnTo>
                  <a:lnTo>
                    <a:pt x="1099" y="837"/>
                  </a:lnTo>
                  <a:lnTo>
                    <a:pt x="1098" y="838"/>
                  </a:lnTo>
                  <a:lnTo>
                    <a:pt x="1098" y="840"/>
                  </a:lnTo>
                  <a:lnTo>
                    <a:pt x="1103" y="835"/>
                  </a:lnTo>
                  <a:lnTo>
                    <a:pt x="1104" y="833"/>
                  </a:lnTo>
                  <a:lnTo>
                    <a:pt x="1108" y="831"/>
                  </a:lnTo>
                  <a:lnTo>
                    <a:pt x="1115" y="833"/>
                  </a:lnTo>
                  <a:lnTo>
                    <a:pt x="1120" y="830"/>
                  </a:lnTo>
                  <a:lnTo>
                    <a:pt x="1122" y="835"/>
                  </a:lnTo>
                  <a:lnTo>
                    <a:pt x="1123" y="842"/>
                  </a:lnTo>
                  <a:lnTo>
                    <a:pt x="1125" y="847"/>
                  </a:lnTo>
                  <a:lnTo>
                    <a:pt x="1123" y="854"/>
                  </a:lnTo>
                  <a:lnTo>
                    <a:pt x="1125" y="859"/>
                  </a:lnTo>
                  <a:lnTo>
                    <a:pt x="1130" y="867"/>
                  </a:lnTo>
                  <a:lnTo>
                    <a:pt x="1130" y="878"/>
                  </a:lnTo>
                  <a:lnTo>
                    <a:pt x="1128" y="884"/>
                  </a:lnTo>
                  <a:lnTo>
                    <a:pt x="1128" y="888"/>
                  </a:lnTo>
                  <a:lnTo>
                    <a:pt x="1130" y="893"/>
                  </a:lnTo>
                  <a:lnTo>
                    <a:pt x="1132" y="901"/>
                  </a:lnTo>
                  <a:lnTo>
                    <a:pt x="1135" y="907"/>
                  </a:lnTo>
                  <a:lnTo>
                    <a:pt x="1139" y="912"/>
                  </a:lnTo>
                  <a:lnTo>
                    <a:pt x="1140" y="920"/>
                  </a:lnTo>
                  <a:lnTo>
                    <a:pt x="1139" y="924"/>
                  </a:lnTo>
                  <a:lnTo>
                    <a:pt x="1135" y="924"/>
                  </a:lnTo>
                  <a:lnTo>
                    <a:pt x="1132" y="929"/>
                  </a:lnTo>
                  <a:lnTo>
                    <a:pt x="1134" y="934"/>
                  </a:lnTo>
                  <a:lnTo>
                    <a:pt x="1132" y="936"/>
                  </a:lnTo>
                  <a:lnTo>
                    <a:pt x="1132" y="941"/>
                  </a:lnTo>
                  <a:lnTo>
                    <a:pt x="1132" y="937"/>
                  </a:lnTo>
                  <a:lnTo>
                    <a:pt x="1134" y="937"/>
                  </a:lnTo>
                  <a:lnTo>
                    <a:pt x="1135" y="941"/>
                  </a:lnTo>
                  <a:lnTo>
                    <a:pt x="1139" y="937"/>
                  </a:lnTo>
                  <a:lnTo>
                    <a:pt x="1140" y="930"/>
                  </a:lnTo>
                  <a:lnTo>
                    <a:pt x="1142" y="930"/>
                  </a:lnTo>
                  <a:lnTo>
                    <a:pt x="1147" y="932"/>
                  </a:lnTo>
                  <a:lnTo>
                    <a:pt x="1152" y="937"/>
                  </a:lnTo>
                  <a:lnTo>
                    <a:pt x="1147" y="942"/>
                  </a:lnTo>
                  <a:lnTo>
                    <a:pt x="1149" y="944"/>
                  </a:lnTo>
                  <a:lnTo>
                    <a:pt x="1149" y="948"/>
                  </a:lnTo>
                  <a:lnTo>
                    <a:pt x="1142" y="946"/>
                  </a:lnTo>
                  <a:lnTo>
                    <a:pt x="1142" y="948"/>
                  </a:lnTo>
                  <a:lnTo>
                    <a:pt x="1147" y="948"/>
                  </a:lnTo>
                  <a:lnTo>
                    <a:pt x="1152" y="944"/>
                  </a:lnTo>
                  <a:lnTo>
                    <a:pt x="1154" y="942"/>
                  </a:lnTo>
                  <a:lnTo>
                    <a:pt x="1157" y="946"/>
                  </a:lnTo>
                  <a:lnTo>
                    <a:pt x="1156" y="949"/>
                  </a:lnTo>
                  <a:lnTo>
                    <a:pt x="1157" y="954"/>
                  </a:lnTo>
                  <a:lnTo>
                    <a:pt x="1159" y="953"/>
                  </a:lnTo>
                  <a:lnTo>
                    <a:pt x="1157" y="953"/>
                  </a:lnTo>
                  <a:lnTo>
                    <a:pt x="1159" y="949"/>
                  </a:lnTo>
                  <a:lnTo>
                    <a:pt x="1161" y="946"/>
                  </a:lnTo>
                  <a:lnTo>
                    <a:pt x="1171" y="948"/>
                  </a:lnTo>
                  <a:lnTo>
                    <a:pt x="1174" y="948"/>
                  </a:lnTo>
                  <a:lnTo>
                    <a:pt x="1180" y="953"/>
                  </a:lnTo>
                  <a:lnTo>
                    <a:pt x="1183" y="958"/>
                  </a:lnTo>
                  <a:lnTo>
                    <a:pt x="1183" y="965"/>
                  </a:lnTo>
                  <a:lnTo>
                    <a:pt x="1183" y="970"/>
                  </a:lnTo>
                  <a:lnTo>
                    <a:pt x="1176" y="977"/>
                  </a:lnTo>
                  <a:lnTo>
                    <a:pt x="1169" y="982"/>
                  </a:lnTo>
                  <a:lnTo>
                    <a:pt x="1164" y="990"/>
                  </a:lnTo>
                  <a:lnTo>
                    <a:pt x="1159" y="989"/>
                  </a:lnTo>
                  <a:lnTo>
                    <a:pt x="1163" y="995"/>
                  </a:lnTo>
                  <a:lnTo>
                    <a:pt x="1166" y="995"/>
                  </a:lnTo>
                  <a:lnTo>
                    <a:pt x="1166" y="994"/>
                  </a:lnTo>
                  <a:lnTo>
                    <a:pt x="1174" y="990"/>
                  </a:lnTo>
                  <a:lnTo>
                    <a:pt x="1176" y="987"/>
                  </a:lnTo>
                  <a:lnTo>
                    <a:pt x="1178" y="982"/>
                  </a:lnTo>
                  <a:lnTo>
                    <a:pt x="1183" y="980"/>
                  </a:lnTo>
                  <a:lnTo>
                    <a:pt x="1185" y="982"/>
                  </a:lnTo>
                  <a:lnTo>
                    <a:pt x="1185" y="990"/>
                  </a:lnTo>
                  <a:lnTo>
                    <a:pt x="1180" y="992"/>
                  </a:lnTo>
                  <a:lnTo>
                    <a:pt x="1183" y="992"/>
                  </a:lnTo>
                  <a:lnTo>
                    <a:pt x="1186" y="997"/>
                  </a:lnTo>
                  <a:lnTo>
                    <a:pt x="1186" y="994"/>
                  </a:lnTo>
                  <a:lnTo>
                    <a:pt x="1186" y="989"/>
                  </a:lnTo>
                  <a:lnTo>
                    <a:pt x="1190" y="987"/>
                  </a:lnTo>
                  <a:lnTo>
                    <a:pt x="1198" y="989"/>
                  </a:lnTo>
                  <a:lnTo>
                    <a:pt x="1200" y="992"/>
                  </a:lnTo>
                  <a:lnTo>
                    <a:pt x="1198" y="995"/>
                  </a:lnTo>
                  <a:lnTo>
                    <a:pt x="1204" y="990"/>
                  </a:lnTo>
                  <a:lnTo>
                    <a:pt x="1209" y="992"/>
                  </a:lnTo>
                  <a:lnTo>
                    <a:pt x="1209" y="994"/>
                  </a:lnTo>
                  <a:lnTo>
                    <a:pt x="1214" y="989"/>
                  </a:lnTo>
                  <a:lnTo>
                    <a:pt x="1221" y="987"/>
                  </a:lnTo>
                  <a:lnTo>
                    <a:pt x="1227" y="990"/>
                  </a:lnTo>
                  <a:lnTo>
                    <a:pt x="1231" y="992"/>
                  </a:lnTo>
                  <a:lnTo>
                    <a:pt x="1233" y="992"/>
                  </a:lnTo>
                  <a:lnTo>
                    <a:pt x="1241" y="994"/>
                  </a:lnTo>
                  <a:lnTo>
                    <a:pt x="1243" y="994"/>
                  </a:lnTo>
                  <a:lnTo>
                    <a:pt x="1253" y="994"/>
                  </a:lnTo>
                  <a:lnTo>
                    <a:pt x="1262" y="995"/>
                  </a:lnTo>
                  <a:lnTo>
                    <a:pt x="1263" y="997"/>
                  </a:lnTo>
                  <a:lnTo>
                    <a:pt x="1258" y="999"/>
                  </a:lnTo>
                  <a:lnTo>
                    <a:pt x="1265" y="997"/>
                  </a:lnTo>
                  <a:lnTo>
                    <a:pt x="1270" y="994"/>
                  </a:lnTo>
                  <a:lnTo>
                    <a:pt x="1272" y="999"/>
                  </a:lnTo>
                  <a:lnTo>
                    <a:pt x="1268" y="1009"/>
                  </a:lnTo>
                  <a:lnTo>
                    <a:pt x="1268" y="1019"/>
                  </a:lnTo>
                  <a:lnTo>
                    <a:pt x="1272" y="1024"/>
                  </a:lnTo>
                  <a:lnTo>
                    <a:pt x="1277" y="1028"/>
                  </a:lnTo>
                  <a:lnTo>
                    <a:pt x="1284" y="1030"/>
                  </a:lnTo>
                  <a:lnTo>
                    <a:pt x="1289" y="1030"/>
                  </a:lnTo>
                  <a:lnTo>
                    <a:pt x="1289" y="1038"/>
                  </a:lnTo>
                  <a:lnTo>
                    <a:pt x="1289" y="1045"/>
                  </a:lnTo>
                  <a:lnTo>
                    <a:pt x="1289" y="1048"/>
                  </a:lnTo>
                  <a:lnTo>
                    <a:pt x="1292" y="1057"/>
                  </a:lnTo>
                  <a:lnTo>
                    <a:pt x="1301" y="1062"/>
                  </a:lnTo>
                  <a:lnTo>
                    <a:pt x="1308" y="1062"/>
                  </a:lnTo>
                  <a:lnTo>
                    <a:pt x="1309" y="1060"/>
                  </a:lnTo>
                  <a:lnTo>
                    <a:pt x="1311" y="1062"/>
                  </a:lnTo>
                  <a:lnTo>
                    <a:pt x="1320" y="1065"/>
                  </a:lnTo>
                  <a:lnTo>
                    <a:pt x="1321" y="1076"/>
                  </a:lnTo>
                  <a:lnTo>
                    <a:pt x="1321" y="1082"/>
                  </a:lnTo>
                  <a:lnTo>
                    <a:pt x="1323" y="1086"/>
                  </a:lnTo>
                  <a:lnTo>
                    <a:pt x="1326" y="1093"/>
                  </a:lnTo>
                  <a:lnTo>
                    <a:pt x="1326" y="1096"/>
                  </a:lnTo>
                  <a:lnTo>
                    <a:pt x="1325" y="1098"/>
                  </a:lnTo>
                  <a:lnTo>
                    <a:pt x="1316" y="1103"/>
                  </a:lnTo>
                  <a:lnTo>
                    <a:pt x="1309" y="1106"/>
                  </a:lnTo>
                  <a:lnTo>
                    <a:pt x="1308" y="1110"/>
                  </a:lnTo>
                  <a:lnTo>
                    <a:pt x="1306" y="1108"/>
                  </a:lnTo>
                  <a:lnTo>
                    <a:pt x="1306" y="1111"/>
                  </a:lnTo>
                  <a:lnTo>
                    <a:pt x="1301" y="1118"/>
                  </a:lnTo>
                  <a:lnTo>
                    <a:pt x="1301" y="1120"/>
                  </a:lnTo>
                  <a:lnTo>
                    <a:pt x="1297" y="1125"/>
                  </a:lnTo>
                  <a:lnTo>
                    <a:pt x="1297" y="1127"/>
                  </a:lnTo>
                  <a:lnTo>
                    <a:pt x="1296" y="1130"/>
                  </a:lnTo>
                  <a:lnTo>
                    <a:pt x="1294" y="1137"/>
                  </a:lnTo>
                  <a:lnTo>
                    <a:pt x="1294" y="1139"/>
                  </a:lnTo>
                  <a:lnTo>
                    <a:pt x="1294" y="1147"/>
                  </a:lnTo>
                  <a:lnTo>
                    <a:pt x="1294" y="1152"/>
                  </a:lnTo>
                  <a:lnTo>
                    <a:pt x="1297" y="1156"/>
                  </a:lnTo>
                  <a:lnTo>
                    <a:pt x="1306" y="1159"/>
                  </a:lnTo>
                  <a:lnTo>
                    <a:pt x="1309" y="1166"/>
                  </a:lnTo>
                  <a:lnTo>
                    <a:pt x="1309" y="1170"/>
                  </a:lnTo>
                  <a:lnTo>
                    <a:pt x="1306" y="1176"/>
                  </a:lnTo>
                  <a:lnTo>
                    <a:pt x="1303" y="1182"/>
                  </a:lnTo>
                  <a:lnTo>
                    <a:pt x="1299" y="1190"/>
                  </a:lnTo>
                  <a:lnTo>
                    <a:pt x="1299" y="1193"/>
                  </a:lnTo>
                  <a:lnTo>
                    <a:pt x="1296" y="1200"/>
                  </a:lnTo>
                  <a:lnTo>
                    <a:pt x="1296" y="1205"/>
                  </a:lnTo>
                  <a:lnTo>
                    <a:pt x="1294" y="1205"/>
                  </a:lnTo>
                  <a:lnTo>
                    <a:pt x="1292" y="1202"/>
                  </a:lnTo>
                  <a:lnTo>
                    <a:pt x="1294" y="1209"/>
                  </a:lnTo>
                  <a:lnTo>
                    <a:pt x="1292" y="1216"/>
                  </a:lnTo>
                  <a:lnTo>
                    <a:pt x="1294" y="1226"/>
                  </a:lnTo>
                  <a:lnTo>
                    <a:pt x="1297" y="1233"/>
                  </a:lnTo>
                  <a:lnTo>
                    <a:pt x="1297" y="1234"/>
                  </a:lnTo>
                  <a:lnTo>
                    <a:pt x="1294" y="1234"/>
                  </a:lnTo>
                  <a:lnTo>
                    <a:pt x="1299" y="1236"/>
                  </a:lnTo>
                  <a:lnTo>
                    <a:pt x="1301" y="1240"/>
                  </a:lnTo>
                  <a:lnTo>
                    <a:pt x="1304" y="1240"/>
                  </a:lnTo>
                  <a:lnTo>
                    <a:pt x="1303" y="1246"/>
                  </a:lnTo>
                  <a:lnTo>
                    <a:pt x="1303" y="1253"/>
                  </a:lnTo>
                  <a:lnTo>
                    <a:pt x="1301" y="1258"/>
                  </a:lnTo>
                  <a:lnTo>
                    <a:pt x="1301" y="1262"/>
                  </a:lnTo>
                  <a:lnTo>
                    <a:pt x="1304" y="1264"/>
                  </a:lnTo>
                  <a:lnTo>
                    <a:pt x="1303" y="1269"/>
                  </a:lnTo>
                  <a:lnTo>
                    <a:pt x="1299" y="1269"/>
                  </a:lnTo>
                  <a:lnTo>
                    <a:pt x="1301" y="1270"/>
                  </a:lnTo>
                  <a:lnTo>
                    <a:pt x="1297" y="1281"/>
                  </a:lnTo>
                  <a:lnTo>
                    <a:pt x="1299" y="1289"/>
                  </a:lnTo>
                  <a:lnTo>
                    <a:pt x="1303" y="1299"/>
                  </a:lnTo>
                  <a:lnTo>
                    <a:pt x="1299" y="1303"/>
                  </a:lnTo>
                  <a:lnTo>
                    <a:pt x="1297" y="1311"/>
                  </a:lnTo>
                  <a:lnTo>
                    <a:pt x="1297" y="1315"/>
                  </a:lnTo>
                  <a:lnTo>
                    <a:pt x="1297" y="1325"/>
                  </a:lnTo>
                  <a:lnTo>
                    <a:pt x="1297" y="1328"/>
                  </a:lnTo>
                  <a:lnTo>
                    <a:pt x="1297" y="1337"/>
                  </a:lnTo>
                  <a:lnTo>
                    <a:pt x="1292" y="1345"/>
                  </a:lnTo>
                  <a:lnTo>
                    <a:pt x="1292" y="1354"/>
                  </a:lnTo>
                  <a:lnTo>
                    <a:pt x="1294" y="1364"/>
                  </a:lnTo>
                  <a:lnTo>
                    <a:pt x="1292" y="1368"/>
                  </a:lnTo>
                  <a:lnTo>
                    <a:pt x="1292" y="1376"/>
                  </a:lnTo>
                  <a:lnTo>
                    <a:pt x="1294" y="1378"/>
                  </a:lnTo>
                  <a:lnTo>
                    <a:pt x="1292" y="1385"/>
                  </a:lnTo>
                  <a:lnTo>
                    <a:pt x="1292" y="1388"/>
                  </a:lnTo>
                  <a:lnTo>
                    <a:pt x="1289" y="1393"/>
                  </a:lnTo>
                  <a:lnTo>
                    <a:pt x="1291" y="1402"/>
                  </a:lnTo>
                  <a:lnTo>
                    <a:pt x="1285" y="1410"/>
                  </a:lnTo>
                  <a:lnTo>
                    <a:pt x="1282" y="1416"/>
                  </a:lnTo>
                  <a:lnTo>
                    <a:pt x="1280" y="1416"/>
                  </a:lnTo>
                  <a:lnTo>
                    <a:pt x="1279" y="1409"/>
                  </a:lnTo>
                  <a:lnTo>
                    <a:pt x="1275" y="1407"/>
                  </a:lnTo>
                  <a:lnTo>
                    <a:pt x="1267" y="1407"/>
                  </a:lnTo>
                  <a:lnTo>
                    <a:pt x="1265" y="1404"/>
                  </a:lnTo>
                  <a:lnTo>
                    <a:pt x="1265" y="1397"/>
                  </a:lnTo>
                  <a:lnTo>
                    <a:pt x="1265" y="1395"/>
                  </a:lnTo>
                  <a:lnTo>
                    <a:pt x="1262" y="1390"/>
                  </a:lnTo>
                  <a:lnTo>
                    <a:pt x="1262" y="1386"/>
                  </a:lnTo>
                  <a:lnTo>
                    <a:pt x="1258" y="1386"/>
                  </a:lnTo>
                  <a:lnTo>
                    <a:pt x="1258" y="1390"/>
                  </a:lnTo>
                  <a:lnTo>
                    <a:pt x="1251" y="1385"/>
                  </a:lnTo>
                  <a:lnTo>
                    <a:pt x="1244" y="1381"/>
                  </a:lnTo>
                  <a:lnTo>
                    <a:pt x="1241" y="1376"/>
                  </a:lnTo>
                  <a:lnTo>
                    <a:pt x="1238" y="1371"/>
                  </a:lnTo>
                  <a:lnTo>
                    <a:pt x="1234" y="1366"/>
                  </a:lnTo>
                  <a:lnTo>
                    <a:pt x="1233" y="1363"/>
                  </a:lnTo>
                  <a:lnTo>
                    <a:pt x="1229" y="1361"/>
                  </a:lnTo>
                  <a:lnTo>
                    <a:pt x="1224" y="1363"/>
                  </a:lnTo>
                  <a:lnTo>
                    <a:pt x="1227" y="1369"/>
                  </a:lnTo>
                  <a:lnTo>
                    <a:pt x="1224" y="1369"/>
                  </a:lnTo>
                  <a:lnTo>
                    <a:pt x="1224" y="1371"/>
                  </a:lnTo>
                  <a:lnTo>
                    <a:pt x="1226" y="1371"/>
                  </a:lnTo>
                  <a:lnTo>
                    <a:pt x="1224" y="1375"/>
                  </a:lnTo>
                  <a:lnTo>
                    <a:pt x="1224" y="1378"/>
                  </a:lnTo>
                  <a:lnTo>
                    <a:pt x="1219" y="1376"/>
                  </a:lnTo>
                  <a:lnTo>
                    <a:pt x="1215" y="1376"/>
                  </a:lnTo>
                  <a:lnTo>
                    <a:pt x="1217" y="1385"/>
                  </a:lnTo>
                  <a:lnTo>
                    <a:pt x="1221" y="1385"/>
                  </a:lnTo>
                  <a:lnTo>
                    <a:pt x="1215" y="1386"/>
                  </a:lnTo>
                  <a:lnTo>
                    <a:pt x="1221" y="1393"/>
                  </a:lnTo>
                  <a:lnTo>
                    <a:pt x="1217" y="1393"/>
                  </a:lnTo>
                  <a:lnTo>
                    <a:pt x="1214" y="1397"/>
                  </a:lnTo>
                  <a:lnTo>
                    <a:pt x="1215" y="1400"/>
                  </a:lnTo>
                  <a:lnTo>
                    <a:pt x="1219" y="1398"/>
                  </a:lnTo>
                  <a:lnTo>
                    <a:pt x="1221" y="1400"/>
                  </a:lnTo>
                  <a:lnTo>
                    <a:pt x="1219" y="1402"/>
                  </a:lnTo>
                  <a:lnTo>
                    <a:pt x="1217" y="1404"/>
                  </a:lnTo>
                  <a:lnTo>
                    <a:pt x="1215" y="1404"/>
                  </a:lnTo>
                  <a:lnTo>
                    <a:pt x="1214" y="1404"/>
                  </a:lnTo>
                  <a:lnTo>
                    <a:pt x="1212" y="1404"/>
                  </a:lnTo>
                  <a:lnTo>
                    <a:pt x="1210" y="1402"/>
                  </a:lnTo>
                  <a:lnTo>
                    <a:pt x="1209" y="1400"/>
                  </a:lnTo>
                  <a:lnTo>
                    <a:pt x="1205" y="1402"/>
                  </a:lnTo>
                  <a:lnTo>
                    <a:pt x="1207" y="1398"/>
                  </a:lnTo>
                  <a:lnTo>
                    <a:pt x="1205" y="1400"/>
                  </a:lnTo>
                  <a:lnTo>
                    <a:pt x="1205" y="1397"/>
                  </a:lnTo>
                  <a:lnTo>
                    <a:pt x="1202" y="1398"/>
                  </a:lnTo>
                  <a:lnTo>
                    <a:pt x="1202" y="1397"/>
                  </a:lnTo>
                  <a:lnTo>
                    <a:pt x="1198" y="1397"/>
                  </a:lnTo>
                  <a:lnTo>
                    <a:pt x="1198" y="1393"/>
                  </a:lnTo>
                  <a:lnTo>
                    <a:pt x="1197" y="1395"/>
                  </a:lnTo>
                  <a:lnTo>
                    <a:pt x="1193" y="1392"/>
                  </a:lnTo>
                  <a:lnTo>
                    <a:pt x="1192" y="1392"/>
                  </a:lnTo>
                  <a:lnTo>
                    <a:pt x="1190" y="1390"/>
                  </a:lnTo>
                  <a:lnTo>
                    <a:pt x="1190" y="1392"/>
                  </a:lnTo>
                  <a:lnTo>
                    <a:pt x="1186" y="1392"/>
                  </a:lnTo>
                  <a:lnTo>
                    <a:pt x="1183" y="1388"/>
                  </a:lnTo>
                  <a:lnTo>
                    <a:pt x="1183" y="1385"/>
                  </a:lnTo>
                  <a:lnTo>
                    <a:pt x="1181" y="1386"/>
                  </a:lnTo>
                  <a:lnTo>
                    <a:pt x="1174" y="1381"/>
                  </a:lnTo>
                  <a:lnTo>
                    <a:pt x="1168" y="1380"/>
                  </a:lnTo>
                  <a:lnTo>
                    <a:pt x="1163" y="1373"/>
                  </a:lnTo>
                  <a:lnTo>
                    <a:pt x="1159" y="1369"/>
                  </a:lnTo>
                  <a:lnTo>
                    <a:pt x="1154" y="1369"/>
                  </a:lnTo>
                  <a:lnTo>
                    <a:pt x="1147" y="1366"/>
                  </a:lnTo>
                  <a:lnTo>
                    <a:pt x="1142" y="1368"/>
                  </a:lnTo>
                  <a:lnTo>
                    <a:pt x="1139" y="1371"/>
                  </a:lnTo>
                  <a:lnTo>
                    <a:pt x="1140" y="1373"/>
                  </a:lnTo>
                  <a:lnTo>
                    <a:pt x="1144" y="1380"/>
                  </a:lnTo>
                  <a:lnTo>
                    <a:pt x="1149" y="1385"/>
                  </a:lnTo>
                  <a:lnTo>
                    <a:pt x="1152" y="1390"/>
                  </a:lnTo>
                  <a:lnTo>
                    <a:pt x="1154" y="1393"/>
                  </a:lnTo>
                  <a:lnTo>
                    <a:pt x="1152" y="1395"/>
                  </a:lnTo>
                  <a:lnTo>
                    <a:pt x="1157" y="1402"/>
                  </a:lnTo>
                  <a:lnTo>
                    <a:pt x="1159" y="1405"/>
                  </a:lnTo>
                  <a:lnTo>
                    <a:pt x="1161" y="1407"/>
                  </a:lnTo>
                  <a:lnTo>
                    <a:pt x="1159" y="1412"/>
                  </a:lnTo>
                  <a:lnTo>
                    <a:pt x="1163" y="1417"/>
                  </a:lnTo>
                  <a:lnTo>
                    <a:pt x="1163" y="1419"/>
                  </a:lnTo>
                  <a:lnTo>
                    <a:pt x="1151" y="1419"/>
                  </a:lnTo>
                  <a:lnTo>
                    <a:pt x="1145" y="1419"/>
                  </a:lnTo>
                  <a:lnTo>
                    <a:pt x="1142" y="1417"/>
                  </a:lnTo>
                  <a:lnTo>
                    <a:pt x="1144" y="1416"/>
                  </a:lnTo>
                  <a:lnTo>
                    <a:pt x="1142" y="1410"/>
                  </a:lnTo>
                  <a:lnTo>
                    <a:pt x="1140" y="1407"/>
                  </a:lnTo>
                  <a:lnTo>
                    <a:pt x="1135" y="1404"/>
                  </a:lnTo>
                  <a:lnTo>
                    <a:pt x="1128" y="1398"/>
                  </a:lnTo>
                  <a:lnTo>
                    <a:pt x="1125" y="1392"/>
                  </a:lnTo>
                  <a:lnTo>
                    <a:pt x="1116" y="1386"/>
                  </a:lnTo>
                  <a:lnTo>
                    <a:pt x="1111" y="1383"/>
                  </a:lnTo>
                  <a:lnTo>
                    <a:pt x="1113" y="1380"/>
                  </a:lnTo>
                  <a:lnTo>
                    <a:pt x="1111" y="1376"/>
                  </a:lnTo>
                  <a:lnTo>
                    <a:pt x="1106" y="1371"/>
                  </a:lnTo>
                  <a:lnTo>
                    <a:pt x="1101" y="1369"/>
                  </a:lnTo>
                  <a:lnTo>
                    <a:pt x="1098" y="1366"/>
                  </a:lnTo>
                  <a:lnTo>
                    <a:pt x="1089" y="1361"/>
                  </a:lnTo>
                  <a:lnTo>
                    <a:pt x="1087" y="1357"/>
                  </a:lnTo>
                  <a:lnTo>
                    <a:pt x="1084" y="1356"/>
                  </a:lnTo>
                  <a:lnTo>
                    <a:pt x="1082" y="1352"/>
                  </a:lnTo>
                  <a:lnTo>
                    <a:pt x="1079" y="1349"/>
                  </a:lnTo>
                  <a:lnTo>
                    <a:pt x="1079" y="1347"/>
                  </a:lnTo>
                  <a:lnTo>
                    <a:pt x="1074" y="1345"/>
                  </a:lnTo>
                  <a:lnTo>
                    <a:pt x="1075" y="1339"/>
                  </a:lnTo>
                  <a:lnTo>
                    <a:pt x="1069" y="1335"/>
                  </a:lnTo>
                  <a:lnTo>
                    <a:pt x="1064" y="1334"/>
                  </a:lnTo>
                  <a:lnTo>
                    <a:pt x="1064" y="1332"/>
                  </a:lnTo>
                  <a:lnTo>
                    <a:pt x="1067" y="1328"/>
                  </a:lnTo>
                  <a:lnTo>
                    <a:pt x="1065" y="1322"/>
                  </a:lnTo>
                  <a:lnTo>
                    <a:pt x="1058" y="1320"/>
                  </a:lnTo>
                  <a:lnTo>
                    <a:pt x="1055" y="1315"/>
                  </a:lnTo>
                  <a:lnTo>
                    <a:pt x="1050" y="1311"/>
                  </a:lnTo>
                  <a:lnTo>
                    <a:pt x="1045" y="1311"/>
                  </a:lnTo>
                  <a:lnTo>
                    <a:pt x="1045" y="1306"/>
                  </a:lnTo>
                  <a:lnTo>
                    <a:pt x="1041" y="1303"/>
                  </a:lnTo>
                  <a:lnTo>
                    <a:pt x="1038" y="1303"/>
                  </a:lnTo>
                  <a:lnTo>
                    <a:pt x="1035" y="1306"/>
                  </a:lnTo>
                  <a:lnTo>
                    <a:pt x="1035" y="1303"/>
                  </a:lnTo>
                  <a:lnTo>
                    <a:pt x="1033" y="1299"/>
                  </a:lnTo>
                  <a:lnTo>
                    <a:pt x="1024" y="1298"/>
                  </a:lnTo>
                  <a:lnTo>
                    <a:pt x="1019" y="1296"/>
                  </a:lnTo>
                  <a:lnTo>
                    <a:pt x="1019" y="1294"/>
                  </a:lnTo>
                  <a:lnTo>
                    <a:pt x="1016" y="1291"/>
                  </a:lnTo>
                  <a:lnTo>
                    <a:pt x="1011" y="1289"/>
                  </a:lnTo>
                  <a:lnTo>
                    <a:pt x="1005" y="1291"/>
                  </a:lnTo>
                  <a:lnTo>
                    <a:pt x="1004" y="1289"/>
                  </a:lnTo>
                  <a:lnTo>
                    <a:pt x="1005" y="1287"/>
                  </a:lnTo>
                  <a:lnTo>
                    <a:pt x="1002" y="1282"/>
                  </a:lnTo>
                  <a:lnTo>
                    <a:pt x="995" y="1284"/>
                  </a:lnTo>
                  <a:lnTo>
                    <a:pt x="992" y="1281"/>
                  </a:lnTo>
                  <a:lnTo>
                    <a:pt x="994" y="1277"/>
                  </a:lnTo>
                  <a:lnTo>
                    <a:pt x="990" y="1274"/>
                  </a:lnTo>
                  <a:lnTo>
                    <a:pt x="990" y="1272"/>
                  </a:lnTo>
                  <a:lnTo>
                    <a:pt x="987" y="1270"/>
                  </a:lnTo>
                  <a:lnTo>
                    <a:pt x="985" y="1265"/>
                  </a:lnTo>
                  <a:lnTo>
                    <a:pt x="985" y="1267"/>
                  </a:lnTo>
                  <a:lnTo>
                    <a:pt x="982" y="1265"/>
                  </a:lnTo>
                  <a:lnTo>
                    <a:pt x="975" y="1260"/>
                  </a:lnTo>
                  <a:lnTo>
                    <a:pt x="975" y="1258"/>
                  </a:lnTo>
                  <a:lnTo>
                    <a:pt x="970" y="1257"/>
                  </a:lnTo>
                  <a:lnTo>
                    <a:pt x="965" y="1253"/>
                  </a:lnTo>
                  <a:lnTo>
                    <a:pt x="961" y="1252"/>
                  </a:lnTo>
                  <a:lnTo>
                    <a:pt x="954" y="1248"/>
                  </a:lnTo>
                  <a:lnTo>
                    <a:pt x="949" y="1246"/>
                  </a:lnTo>
                  <a:lnTo>
                    <a:pt x="944" y="1246"/>
                  </a:lnTo>
                  <a:lnTo>
                    <a:pt x="942" y="1240"/>
                  </a:lnTo>
                  <a:lnTo>
                    <a:pt x="937" y="1236"/>
                  </a:lnTo>
                  <a:lnTo>
                    <a:pt x="934" y="1233"/>
                  </a:lnTo>
                  <a:lnTo>
                    <a:pt x="930" y="1229"/>
                  </a:lnTo>
                  <a:lnTo>
                    <a:pt x="924" y="1224"/>
                  </a:lnTo>
                  <a:lnTo>
                    <a:pt x="918" y="1217"/>
                  </a:lnTo>
                  <a:lnTo>
                    <a:pt x="918" y="1219"/>
                  </a:lnTo>
                  <a:lnTo>
                    <a:pt x="917" y="1219"/>
                  </a:lnTo>
                  <a:lnTo>
                    <a:pt x="915" y="1217"/>
                  </a:lnTo>
                  <a:lnTo>
                    <a:pt x="910" y="1214"/>
                  </a:lnTo>
                  <a:lnTo>
                    <a:pt x="906" y="1211"/>
                  </a:lnTo>
                  <a:lnTo>
                    <a:pt x="898" y="1204"/>
                  </a:lnTo>
                  <a:lnTo>
                    <a:pt x="896" y="1204"/>
                  </a:lnTo>
                  <a:lnTo>
                    <a:pt x="898" y="1204"/>
                  </a:lnTo>
                  <a:lnTo>
                    <a:pt x="895" y="1202"/>
                  </a:lnTo>
                  <a:lnTo>
                    <a:pt x="891" y="1199"/>
                  </a:lnTo>
                  <a:lnTo>
                    <a:pt x="884" y="1195"/>
                  </a:lnTo>
                  <a:lnTo>
                    <a:pt x="884" y="1193"/>
                  </a:lnTo>
                  <a:lnTo>
                    <a:pt x="877" y="1190"/>
                  </a:lnTo>
                  <a:lnTo>
                    <a:pt x="879" y="1188"/>
                  </a:lnTo>
                  <a:lnTo>
                    <a:pt x="877" y="1188"/>
                  </a:lnTo>
                  <a:lnTo>
                    <a:pt x="869" y="1183"/>
                  </a:lnTo>
                  <a:lnTo>
                    <a:pt x="867" y="1176"/>
                  </a:lnTo>
                  <a:lnTo>
                    <a:pt x="869" y="1175"/>
                  </a:lnTo>
                  <a:lnTo>
                    <a:pt x="871" y="1178"/>
                  </a:lnTo>
                  <a:lnTo>
                    <a:pt x="872" y="1176"/>
                  </a:lnTo>
                  <a:lnTo>
                    <a:pt x="872" y="1173"/>
                  </a:lnTo>
                  <a:lnTo>
                    <a:pt x="869" y="1175"/>
                  </a:lnTo>
                  <a:lnTo>
                    <a:pt x="872" y="1173"/>
                  </a:lnTo>
                  <a:lnTo>
                    <a:pt x="871" y="1168"/>
                  </a:lnTo>
                  <a:lnTo>
                    <a:pt x="872" y="1173"/>
                  </a:lnTo>
                  <a:lnTo>
                    <a:pt x="872" y="1171"/>
                  </a:lnTo>
                  <a:lnTo>
                    <a:pt x="871" y="1168"/>
                  </a:lnTo>
                  <a:lnTo>
                    <a:pt x="866" y="1163"/>
                  </a:lnTo>
                  <a:lnTo>
                    <a:pt x="867" y="1159"/>
                  </a:lnTo>
                  <a:lnTo>
                    <a:pt x="864" y="1152"/>
                  </a:lnTo>
                  <a:lnTo>
                    <a:pt x="866" y="1151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54" y="1141"/>
                  </a:lnTo>
                  <a:lnTo>
                    <a:pt x="850" y="1137"/>
                  </a:lnTo>
                  <a:lnTo>
                    <a:pt x="847" y="1134"/>
                  </a:lnTo>
                  <a:lnTo>
                    <a:pt x="842" y="1132"/>
                  </a:lnTo>
                  <a:lnTo>
                    <a:pt x="842" y="1130"/>
                  </a:lnTo>
                  <a:lnTo>
                    <a:pt x="840" y="1130"/>
                  </a:lnTo>
                  <a:lnTo>
                    <a:pt x="833" y="1127"/>
                  </a:lnTo>
                  <a:lnTo>
                    <a:pt x="826" y="1123"/>
                  </a:lnTo>
                  <a:lnTo>
                    <a:pt x="825" y="1118"/>
                  </a:lnTo>
                  <a:lnTo>
                    <a:pt x="819" y="1117"/>
                  </a:lnTo>
                  <a:lnTo>
                    <a:pt x="814" y="1113"/>
                  </a:lnTo>
                  <a:lnTo>
                    <a:pt x="816" y="1111"/>
                  </a:lnTo>
                  <a:lnTo>
                    <a:pt x="811" y="1111"/>
                  </a:lnTo>
                  <a:lnTo>
                    <a:pt x="809" y="1110"/>
                  </a:lnTo>
                  <a:lnTo>
                    <a:pt x="807" y="1108"/>
                  </a:lnTo>
                  <a:lnTo>
                    <a:pt x="801" y="1105"/>
                  </a:lnTo>
                  <a:lnTo>
                    <a:pt x="801" y="1103"/>
                  </a:lnTo>
                  <a:lnTo>
                    <a:pt x="796" y="1100"/>
                  </a:lnTo>
                  <a:lnTo>
                    <a:pt x="790" y="1096"/>
                  </a:lnTo>
                  <a:lnTo>
                    <a:pt x="789" y="1094"/>
                  </a:lnTo>
                  <a:lnTo>
                    <a:pt x="787" y="1093"/>
                  </a:lnTo>
                  <a:lnTo>
                    <a:pt x="787" y="1091"/>
                  </a:lnTo>
                  <a:lnTo>
                    <a:pt x="782" y="1084"/>
                  </a:lnTo>
                  <a:lnTo>
                    <a:pt x="778" y="1081"/>
                  </a:lnTo>
                  <a:lnTo>
                    <a:pt x="778" y="1077"/>
                  </a:lnTo>
                  <a:lnTo>
                    <a:pt x="775" y="1074"/>
                  </a:lnTo>
                  <a:lnTo>
                    <a:pt x="775" y="1071"/>
                  </a:lnTo>
                  <a:lnTo>
                    <a:pt x="775" y="1069"/>
                  </a:lnTo>
                  <a:lnTo>
                    <a:pt x="775" y="1071"/>
                  </a:lnTo>
                  <a:lnTo>
                    <a:pt x="773" y="1069"/>
                  </a:lnTo>
                  <a:lnTo>
                    <a:pt x="768" y="1062"/>
                  </a:lnTo>
                  <a:lnTo>
                    <a:pt x="765" y="1059"/>
                  </a:lnTo>
                  <a:lnTo>
                    <a:pt x="765" y="1057"/>
                  </a:lnTo>
                  <a:lnTo>
                    <a:pt x="761" y="1050"/>
                  </a:lnTo>
                  <a:lnTo>
                    <a:pt x="758" y="1041"/>
                  </a:lnTo>
                  <a:lnTo>
                    <a:pt x="756" y="1038"/>
                  </a:lnTo>
                  <a:lnTo>
                    <a:pt x="756" y="1036"/>
                  </a:lnTo>
                  <a:lnTo>
                    <a:pt x="753" y="1033"/>
                  </a:lnTo>
                  <a:lnTo>
                    <a:pt x="744" y="1028"/>
                  </a:lnTo>
                  <a:lnTo>
                    <a:pt x="739" y="1026"/>
                  </a:lnTo>
                  <a:lnTo>
                    <a:pt x="734" y="1023"/>
                  </a:lnTo>
                  <a:lnTo>
                    <a:pt x="731" y="1019"/>
                  </a:lnTo>
                  <a:lnTo>
                    <a:pt x="726" y="1012"/>
                  </a:lnTo>
                  <a:lnTo>
                    <a:pt x="727" y="1014"/>
                  </a:lnTo>
                  <a:lnTo>
                    <a:pt x="726" y="1011"/>
                  </a:lnTo>
                  <a:lnTo>
                    <a:pt x="719" y="1004"/>
                  </a:lnTo>
                  <a:lnTo>
                    <a:pt x="715" y="999"/>
                  </a:lnTo>
                  <a:lnTo>
                    <a:pt x="708" y="992"/>
                  </a:lnTo>
                  <a:lnTo>
                    <a:pt x="703" y="987"/>
                  </a:lnTo>
                  <a:lnTo>
                    <a:pt x="702" y="977"/>
                  </a:lnTo>
                  <a:lnTo>
                    <a:pt x="695" y="968"/>
                  </a:lnTo>
                  <a:lnTo>
                    <a:pt x="695" y="965"/>
                  </a:lnTo>
                  <a:lnTo>
                    <a:pt x="700" y="959"/>
                  </a:lnTo>
                  <a:lnTo>
                    <a:pt x="702" y="954"/>
                  </a:lnTo>
                  <a:lnTo>
                    <a:pt x="700" y="944"/>
                  </a:lnTo>
                  <a:lnTo>
                    <a:pt x="700" y="939"/>
                  </a:lnTo>
                  <a:lnTo>
                    <a:pt x="697" y="932"/>
                  </a:lnTo>
                  <a:lnTo>
                    <a:pt x="691" y="925"/>
                  </a:lnTo>
                  <a:lnTo>
                    <a:pt x="690" y="922"/>
                  </a:lnTo>
                  <a:lnTo>
                    <a:pt x="688" y="922"/>
                  </a:lnTo>
                  <a:lnTo>
                    <a:pt x="686" y="917"/>
                  </a:lnTo>
                  <a:lnTo>
                    <a:pt x="681" y="912"/>
                  </a:lnTo>
                  <a:lnTo>
                    <a:pt x="679" y="907"/>
                  </a:lnTo>
                  <a:lnTo>
                    <a:pt x="674" y="901"/>
                  </a:lnTo>
                  <a:lnTo>
                    <a:pt x="673" y="895"/>
                  </a:lnTo>
                  <a:lnTo>
                    <a:pt x="671" y="891"/>
                  </a:lnTo>
                  <a:lnTo>
                    <a:pt x="671" y="888"/>
                  </a:lnTo>
                  <a:lnTo>
                    <a:pt x="667" y="886"/>
                  </a:lnTo>
                  <a:lnTo>
                    <a:pt x="664" y="881"/>
                  </a:lnTo>
                  <a:lnTo>
                    <a:pt x="666" y="878"/>
                  </a:lnTo>
                  <a:lnTo>
                    <a:pt x="664" y="876"/>
                  </a:lnTo>
                  <a:lnTo>
                    <a:pt x="667" y="874"/>
                  </a:lnTo>
                  <a:lnTo>
                    <a:pt x="666" y="872"/>
                  </a:lnTo>
                  <a:lnTo>
                    <a:pt x="664" y="872"/>
                  </a:lnTo>
                  <a:lnTo>
                    <a:pt x="666" y="871"/>
                  </a:lnTo>
                  <a:lnTo>
                    <a:pt x="664" y="867"/>
                  </a:lnTo>
                  <a:lnTo>
                    <a:pt x="662" y="864"/>
                  </a:lnTo>
                  <a:lnTo>
                    <a:pt x="656" y="864"/>
                  </a:lnTo>
                  <a:lnTo>
                    <a:pt x="650" y="859"/>
                  </a:lnTo>
                  <a:lnTo>
                    <a:pt x="647" y="860"/>
                  </a:lnTo>
                  <a:lnTo>
                    <a:pt x="645" y="860"/>
                  </a:lnTo>
                  <a:lnTo>
                    <a:pt x="645" y="855"/>
                  </a:lnTo>
                  <a:lnTo>
                    <a:pt x="649" y="857"/>
                  </a:lnTo>
                  <a:lnTo>
                    <a:pt x="649" y="855"/>
                  </a:lnTo>
                  <a:lnTo>
                    <a:pt x="647" y="854"/>
                  </a:lnTo>
                  <a:lnTo>
                    <a:pt x="649" y="850"/>
                  </a:lnTo>
                  <a:lnTo>
                    <a:pt x="642" y="848"/>
                  </a:lnTo>
                  <a:lnTo>
                    <a:pt x="642" y="845"/>
                  </a:lnTo>
                  <a:lnTo>
                    <a:pt x="638" y="848"/>
                  </a:lnTo>
                  <a:lnTo>
                    <a:pt x="640" y="845"/>
                  </a:lnTo>
                  <a:lnTo>
                    <a:pt x="640" y="842"/>
                  </a:lnTo>
                  <a:lnTo>
                    <a:pt x="644" y="842"/>
                  </a:lnTo>
                  <a:lnTo>
                    <a:pt x="640" y="837"/>
                  </a:lnTo>
                  <a:lnTo>
                    <a:pt x="642" y="835"/>
                  </a:lnTo>
                  <a:lnTo>
                    <a:pt x="645" y="837"/>
                  </a:lnTo>
                  <a:lnTo>
                    <a:pt x="645" y="833"/>
                  </a:lnTo>
                  <a:lnTo>
                    <a:pt x="644" y="831"/>
                  </a:lnTo>
                  <a:lnTo>
                    <a:pt x="642" y="831"/>
                  </a:lnTo>
                  <a:lnTo>
                    <a:pt x="644" y="828"/>
                  </a:lnTo>
                  <a:lnTo>
                    <a:pt x="642" y="826"/>
                  </a:lnTo>
                  <a:lnTo>
                    <a:pt x="640" y="828"/>
                  </a:lnTo>
                  <a:lnTo>
                    <a:pt x="638" y="823"/>
                  </a:lnTo>
                  <a:lnTo>
                    <a:pt x="638" y="814"/>
                  </a:lnTo>
                  <a:lnTo>
                    <a:pt x="632" y="806"/>
                  </a:lnTo>
                  <a:lnTo>
                    <a:pt x="633" y="806"/>
                  </a:lnTo>
                  <a:lnTo>
                    <a:pt x="632" y="804"/>
                  </a:lnTo>
                  <a:lnTo>
                    <a:pt x="633" y="804"/>
                  </a:lnTo>
                  <a:lnTo>
                    <a:pt x="632" y="804"/>
                  </a:lnTo>
                  <a:lnTo>
                    <a:pt x="632" y="806"/>
                  </a:lnTo>
                  <a:lnTo>
                    <a:pt x="627" y="799"/>
                  </a:lnTo>
                  <a:lnTo>
                    <a:pt x="620" y="794"/>
                  </a:lnTo>
                  <a:lnTo>
                    <a:pt x="616" y="789"/>
                  </a:lnTo>
                  <a:lnTo>
                    <a:pt x="611" y="785"/>
                  </a:lnTo>
                  <a:lnTo>
                    <a:pt x="608" y="777"/>
                  </a:lnTo>
                  <a:lnTo>
                    <a:pt x="608" y="775"/>
                  </a:lnTo>
                  <a:lnTo>
                    <a:pt x="603" y="768"/>
                  </a:lnTo>
                  <a:lnTo>
                    <a:pt x="594" y="761"/>
                  </a:lnTo>
                  <a:lnTo>
                    <a:pt x="591" y="758"/>
                  </a:lnTo>
                  <a:lnTo>
                    <a:pt x="586" y="756"/>
                  </a:lnTo>
                  <a:lnTo>
                    <a:pt x="586" y="753"/>
                  </a:lnTo>
                  <a:lnTo>
                    <a:pt x="582" y="748"/>
                  </a:lnTo>
                  <a:lnTo>
                    <a:pt x="575" y="743"/>
                  </a:lnTo>
                  <a:lnTo>
                    <a:pt x="574" y="741"/>
                  </a:lnTo>
                  <a:lnTo>
                    <a:pt x="572" y="732"/>
                  </a:lnTo>
                  <a:lnTo>
                    <a:pt x="567" y="726"/>
                  </a:lnTo>
                  <a:lnTo>
                    <a:pt x="565" y="724"/>
                  </a:lnTo>
                  <a:lnTo>
                    <a:pt x="567" y="719"/>
                  </a:lnTo>
                  <a:lnTo>
                    <a:pt x="568" y="720"/>
                  </a:lnTo>
                  <a:lnTo>
                    <a:pt x="567" y="719"/>
                  </a:lnTo>
                  <a:lnTo>
                    <a:pt x="568" y="719"/>
                  </a:lnTo>
                  <a:lnTo>
                    <a:pt x="568" y="715"/>
                  </a:lnTo>
                  <a:lnTo>
                    <a:pt x="565" y="710"/>
                  </a:lnTo>
                  <a:lnTo>
                    <a:pt x="560" y="707"/>
                  </a:lnTo>
                  <a:lnTo>
                    <a:pt x="562" y="705"/>
                  </a:lnTo>
                  <a:lnTo>
                    <a:pt x="560" y="705"/>
                  </a:lnTo>
                  <a:lnTo>
                    <a:pt x="560" y="703"/>
                  </a:lnTo>
                  <a:lnTo>
                    <a:pt x="560" y="705"/>
                  </a:lnTo>
                  <a:lnTo>
                    <a:pt x="562" y="705"/>
                  </a:lnTo>
                  <a:lnTo>
                    <a:pt x="560" y="707"/>
                  </a:lnTo>
                  <a:lnTo>
                    <a:pt x="551" y="700"/>
                  </a:lnTo>
                  <a:lnTo>
                    <a:pt x="553" y="700"/>
                  </a:lnTo>
                  <a:lnTo>
                    <a:pt x="551" y="698"/>
                  </a:lnTo>
                  <a:lnTo>
                    <a:pt x="551" y="700"/>
                  </a:lnTo>
                  <a:lnTo>
                    <a:pt x="550" y="700"/>
                  </a:lnTo>
                  <a:lnTo>
                    <a:pt x="541" y="695"/>
                  </a:lnTo>
                  <a:lnTo>
                    <a:pt x="539" y="693"/>
                  </a:lnTo>
                  <a:lnTo>
                    <a:pt x="536" y="693"/>
                  </a:lnTo>
                  <a:lnTo>
                    <a:pt x="539" y="695"/>
                  </a:lnTo>
                  <a:lnTo>
                    <a:pt x="539" y="693"/>
                  </a:lnTo>
                  <a:lnTo>
                    <a:pt x="538" y="693"/>
                  </a:lnTo>
                  <a:lnTo>
                    <a:pt x="528" y="690"/>
                  </a:lnTo>
                  <a:lnTo>
                    <a:pt x="529" y="690"/>
                  </a:lnTo>
                  <a:lnTo>
                    <a:pt x="524" y="690"/>
                  </a:lnTo>
                  <a:lnTo>
                    <a:pt x="524" y="685"/>
                  </a:lnTo>
                  <a:lnTo>
                    <a:pt x="521" y="685"/>
                  </a:lnTo>
                  <a:lnTo>
                    <a:pt x="522" y="683"/>
                  </a:lnTo>
                  <a:lnTo>
                    <a:pt x="522" y="685"/>
                  </a:lnTo>
                  <a:lnTo>
                    <a:pt x="519" y="679"/>
                  </a:lnTo>
                  <a:lnTo>
                    <a:pt x="510" y="679"/>
                  </a:lnTo>
                  <a:lnTo>
                    <a:pt x="509" y="683"/>
                  </a:lnTo>
                  <a:lnTo>
                    <a:pt x="502" y="681"/>
                  </a:lnTo>
                  <a:lnTo>
                    <a:pt x="500" y="678"/>
                  </a:lnTo>
                  <a:lnTo>
                    <a:pt x="497" y="679"/>
                  </a:lnTo>
                  <a:lnTo>
                    <a:pt x="493" y="678"/>
                  </a:lnTo>
                  <a:lnTo>
                    <a:pt x="495" y="674"/>
                  </a:lnTo>
                  <a:lnTo>
                    <a:pt x="495" y="669"/>
                  </a:lnTo>
                  <a:lnTo>
                    <a:pt x="490" y="666"/>
                  </a:lnTo>
                  <a:lnTo>
                    <a:pt x="493" y="661"/>
                  </a:lnTo>
                  <a:lnTo>
                    <a:pt x="492" y="650"/>
                  </a:lnTo>
                  <a:lnTo>
                    <a:pt x="490" y="647"/>
                  </a:lnTo>
                  <a:lnTo>
                    <a:pt x="488" y="647"/>
                  </a:lnTo>
                  <a:lnTo>
                    <a:pt x="487" y="644"/>
                  </a:lnTo>
                  <a:lnTo>
                    <a:pt x="490" y="644"/>
                  </a:lnTo>
                  <a:lnTo>
                    <a:pt x="490" y="638"/>
                  </a:lnTo>
                  <a:lnTo>
                    <a:pt x="487" y="633"/>
                  </a:lnTo>
                  <a:lnTo>
                    <a:pt x="485" y="632"/>
                  </a:lnTo>
                  <a:lnTo>
                    <a:pt x="483" y="633"/>
                  </a:lnTo>
                  <a:lnTo>
                    <a:pt x="481" y="632"/>
                  </a:lnTo>
                  <a:lnTo>
                    <a:pt x="485" y="628"/>
                  </a:lnTo>
                  <a:lnTo>
                    <a:pt x="481" y="626"/>
                  </a:lnTo>
                  <a:lnTo>
                    <a:pt x="485" y="625"/>
                  </a:lnTo>
                  <a:lnTo>
                    <a:pt x="483" y="618"/>
                  </a:lnTo>
                  <a:lnTo>
                    <a:pt x="481" y="616"/>
                  </a:lnTo>
                  <a:lnTo>
                    <a:pt x="478" y="609"/>
                  </a:lnTo>
                  <a:lnTo>
                    <a:pt x="476" y="609"/>
                  </a:lnTo>
                  <a:lnTo>
                    <a:pt x="473" y="606"/>
                  </a:lnTo>
                  <a:lnTo>
                    <a:pt x="475" y="606"/>
                  </a:lnTo>
                  <a:lnTo>
                    <a:pt x="473" y="597"/>
                  </a:lnTo>
                  <a:lnTo>
                    <a:pt x="471" y="589"/>
                  </a:lnTo>
                  <a:lnTo>
                    <a:pt x="468" y="582"/>
                  </a:lnTo>
                  <a:lnTo>
                    <a:pt x="466" y="572"/>
                  </a:lnTo>
                  <a:lnTo>
                    <a:pt x="464" y="568"/>
                  </a:lnTo>
                  <a:lnTo>
                    <a:pt x="461" y="563"/>
                  </a:lnTo>
                  <a:lnTo>
                    <a:pt x="458" y="555"/>
                  </a:lnTo>
                  <a:lnTo>
                    <a:pt x="459" y="550"/>
                  </a:lnTo>
                  <a:lnTo>
                    <a:pt x="456" y="543"/>
                  </a:lnTo>
                  <a:lnTo>
                    <a:pt x="451" y="536"/>
                  </a:lnTo>
                  <a:lnTo>
                    <a:pt x="452" y="536"/>
                  </a:lnTo>
                  <a:lnTo>
                    <a:pt x="449" y="529"/>
                  </a:lnTo>
                  <a:lnTo>
                    <a:pt x="442" y="521"/>
                  </a:lnTo>
                  <a:lnTo>
                    <a:pt x="444" y="519"/>
                  </a:lnTo>
                  <a:lnTo>
                    <a:pt x="449" y="524"/>
                  </a:lnTo>
                  <a:lnTo>
                    <a:pt x="451" y="519"/>
                  </a:lnTo>
                  <a:lnTo>
                    <a:pt x="454" y="521"/>
                  </a:lnTo>
                  <a:lnTo>
                    <a:pt x="452" y="515"/>
                  </a:lnTo>
                  <a:lnTo>
                    <a:pt x="456" y="515"/>
                  </a:lnTo>
                  <a:lnTo>
                    <a:pt x="458" y="512"/>
                  </a:lnTo>
                  <a:lnTo>
                    <a:pt x="458" y="510"/>
                  </a:lnTo>
                  <a:lnTo>
                    <a:pt x="456" y="509"/>
                  </a:lnTo>
                  <a:lnTo>
                    <a:pt x="456" y="507"/>
                  </a:lnTo>
                  <a:lnTo>
                    <a:pt x="451" y="505"/>
                  </a:lnTo>
                  <a:lnTo>
                    <a:pt x="451" y="502"/>
                  </a:lnTo>
                  <a:lnTo>
                    <a:pt x="452" y="500"/>
                  </a:lnTo>
                  <a:lnTo>
                    <a:pt x="446" y="493"/>
                  </a:lnTo>
                  <a:lnTo>
                    <a:pt x="437" y="495"/>
                  </a:lnTo>
                  <a:lnTo>
                    <a:pt x="440" y="495"/>
                  </a:lnTo>
                  <a:lnTo>
                    <a:pt x="442" y="497"/>
                  </a:lnTo>
                  <a:lnTo>
                    <a:pt x="444" y="495"/>
                  </a:lnTo>
                  <a:lnTo>
                    <a:pt x="446" y="502"/>
                  </a:lnTo>
                  <a:lnTo>
                    <a:pt x="439" y="500"/>
                  </a:lnTo>
                  <a:lnTo>
                    <a:pt x="434" y="493"/>
                  </a:lnTo>
                  <a:lnTo>
                    <a:pt x="430" y="488"/>
                  </a:lnTo>
                  <a:lnTo>
                    <a:pt x="425" y="483"/>
                  </a:lnTo>
                  <a:lnTo>
                    <a:pt x="422" y="480"/>
                  </a:lnTo>
                  <a:lnTo>
                    <a:pt x="417" y="474"/>
                  </a:lnTo>
                  <a:lnTo>
                    <a:pt x="411" y="469"/>
                  </a:lnTo>
                  <a:lnTo>
                    <a:pt x="403" y="466"/>
                  </a:lnTo>
                  <a:lnTo>
                    <a:pt x="399" y="468"/>
                  </a:lnTo>
                  <a:lnTo>
                    <a:pt x="401" y="466"/>
                  </a:lnTo>
                  <a:lnTo>
                    <a:pt x="398" y="462"/>
                  </a:lnTo>
                  <a:lnTo>
                    <a:pt x="394" y="464"/>
                  </a:lnTo>
                  <a:lnTo>
                    <a:pt x="391" y="462"/>
                  </a:lnTo>
                  <a:lnTo>
                    <a:pt x="389" y="464"/>
                  </a:lnTo>
                  <a:lnTo>
                    <a:pt x="389" y="462"/>
                  </a:lnTo>
                  <a:lnTo>
                    <a:pt x="388" y="461"/>
                  </a:lnTo>
                  <a:lnTo>
                    <a:pt x="379" y="454"/>
                  </a:lnTo>
                  <a:lnTo>
                    <a:pt x="372" y="449"/>
                  </a:lnTo>
                  <a:close/>
                  <a:moveTo>
                    <a:pt x="17" y="29"/>
                  </a:moveTo>
                  <a:lnTo>
                    <a:pt x="21" y="35"/>
                  </a:lnTo>
                  <a:lnTo>
                    <a:pt x="15" y="37"/>
                  </a:lnTo>
                  <a:lnTo>
                    <a:pt x="15" y="35"/>
                  </a:lnTo>
                  <a:lnTo>
                    <a:pt x="14" y="37"/>
                  </a:lnTo>
                  <a:lnTo>
                    <a:pt x="12" y="34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29"/>
                  </a:lnTo>
                  <a:close/>
                  <a:moveTo>
                    <a:pt x="5" y="18"/>
                  </a:moveTo>
                  <a:lnTo>
                    <a:pt x="7" y="22"/>
                  </a:lnTo>
                  <a:lnTo>
                    <a:pt x="9" y="22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5" y="18"/>
                  </a:lnTo>
                  <a:close/>
                  <a:moveTo>
                    <a:pt x="26" y="0"/>
                  </a:moveTo>
                  <a:lnTo>
                    <a:pt x="27" y="3"/>
                  </a:lnTo>
                  <a:lnTo>
                    <a:pt x="31" y="5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4" y="3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3" y="6"/>
                  </a:lnTo>
                  <a:lnTo>
                    <a:pt x="43" y="12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8" y="15"/>
                  </a:lnTo>
                  <a:lnTo>
                    <a:pt x="32" y="15"/>
                  </a:lnTo>
                  <a:lnTo>
                    <a:pt x="29" y="6"/>
                  </a:lnTo>
                  <a:lnTo>
                    <a:pt x="24" y="3"/>
                  </a:lnTo>
                  <a:lnTo>
                    <a:pt x="26" y="0"/>
                  </a:lnTo>
                  <a:close/>
                  <a:moveTo>
                    <a:pt x="420" y="784"/>
                  </a:moveTo>
                  <a:lnTo>
                    <a:pt x="417" y="782"/>
                  </a:lnTo>
                  <a:lnTo>
                    <a:pt x="417" y="778"/>
                  </a:lnTo>
                  <a:lnTo>
                    <a:pt x="420" y="784"/>
                  </a:lnTo>
                  <a:close/>
                  <a:moveTo>
                    <a:pt x="418" y="748"/>
                  </a:moveTo>
                  <a:lnTo>
                    <a:pt x="417" y="744"/>
                  </a:lnTo>
                  <a:lnTo>
                    <a:pt x="418" y="748"/>
                  </a:lnTo>
                  <a:close/>
                  <a:moveTo>
                    <a:pt x="403" y="739"/>
                  </a:moveTo>
                  <a:lnTo>
                    <a:pt x="403" y="741"/>
                  </a:lnTo>
                  <a:lnTo>
                    <a:pt x="403" y="739"/>
                  </a:lnTo>
                  <a:close/>
                  <a:moveTo>
                    <a:pt x="408" y="737"/>
                  </a:moveTo>
                  <a:lnTo>
                    <a:pt x="410" y="737"/>
                  </a:lnTo>
                  <a:lnTo>
                    <a:pt x="410" y="739"/>
                  </a:lnTo>
                  <a:lnTo>
                    <a:pt x="415" y="744"/>
                  </a:lnTo>
                  <a:lnTo>
                    <a:pt x="417" y="748"/>
                  </a:lnTo>
                  <a:lnTo>
                    <a:pt x="420" y="751"/>
                  </a:lnTo>
                  <a:lnTo>
                    <a:pt x="418" y="753"/>
                  </a:lnTo>
                  <a:lnTo>
                    <a:pt x="420" y="753"/>
                  </a:lnTo>
                  <a:lnTo>
                    <a:pt x="417" y="755"/>
                  </a:lnTo>
                  <a:lnTo>
                    <a:pt x="418" y="758"/>
                  </a:lnTo>
                  <a:lnTo>
                    <a:pt x="418" y="766"/>
                  </a:lnTo>
                  <a:lnTo>
                    <a:pt x="415" y="770"/>
                  </a:lnTo>
                  <a:lnTo>
                    <a:pt x="418" y="773"/>
                  </a:lnTo>
                  <a:lnTo>
                    <a:pt x="417" y="777"/>
                  </a:lnTo>
                  <a:lnTo>
                    <a:pt x="415" y="773"/>
                  </a:lnTo>
                  <a:lnTo>
                    <a:pt x="413" y="777"/>
                  </a:lnTo>
                  <a:lnTo>
                    <a:pt x="413" y="772"/>
                  </a:lnTo>
                  <a:lnTo>
                    <a:pt x="408" y="772"/>
                  </a:lnTo>
                  <a:lnTo>
                    <a:pt x="406" y="775"/>
                  </a:lnTo>
                  <a:lnTo>
                    <a:pt x="408" y="778"/>
                  </a:lnTo>
                  <a:lnTo>
                    <a:pt x="406" y="778"/>
                  </a:lnTo>
                  <a:lnTo>
                    <a:pt x="405" y="775"/>
                  </a:lnTo>
                  <a:lnTo>
                    <a:pt x="396" y="772"/>
                  </a:lnTo>
                  <a:lnTo>
                    <a:pt x="391" y="770"/>
                  </a:lnTo>
                  <a:lnTo>
                    <a:pt x="396" y="768"/>
                  </a:lnTo>
                  <a:lnTo>
                    <a:pt x="396" y="770"/>
                  </a:lnTo>
                  <a:lnTo>
                    <a:pt x="398" y="770"/>
                  </a:lnTo>
                  <a:lnTo>
                    <a:pt x="399" y="763"/>
                  </a:lnTo>
                  <a:lnTo>
                    <a:pt x="401" y="761"/>
                  </a:lnTo>
                  <a:lnTo>
                    <a:pt x="401" y="753"/>
                  </a:lnTo>
                  <a:lnTo>
                    <a:pt x="403" y="749"/>
                  </a:lnTo>
                  <a:lnTo>
                    <a:pt x="410" y="743"/>
                  </a:lnTo>
                  <a:lnTo>
                    <a:pt x="406" y="737"/>
                  </a:lnTo>
                  <a:lnTo>
                    <a:pt x="408" y="737"/>
                  </a:lnTo>
                  <a:close/>
                  <a:moveTo>
                    <a:pt x="379" y="726"/>
                  </a:moveTo>
                  <a:lnTo>
                    <a:pt x="379" y="722"/>
                  </a:lnTo>
                  <a:lnTo>
                    <a:pt x="381" y="720"/>
                  </a:lnTo>
                  <a:lnTo>
                    <a:pt x="382" y="722"/>
                  </a:lnTo>
                  <a:lnTo>
                    <a:pt x="379" y="726"/>
                  </a:lnTo>
                  <a:close/>
                  <a:moveTo>
                    <a:pt x="413" y="719"/>
                  </a:moveTo>
                  <a:lnTo>
                    <a:pt x="415" y="719"/>
                  </a:lnTo>
                  <a:lnTo>
                    <a:pt x="415" y="722"/>
                  </a:lnTo>
                  <a:lnTo>
                    <a:pt x="413" y="722"/>
                  </a:lnTo>
                  <a:lnTo>
                    <a:pt x="413" y="719"/>
                  </a:lnTo>
                  <a:close/>
                  <a:moveTo>
                    <a:pt x="393" y="719"/>
                  </a:moveTo>
                  <a:lnTo>
                    <a:pt x="396" y="719"/>
                  </a:lnTo>
                  <a:lnTo>
                    <a:pt x="396" y="722"/>
                  </a:lnTo>
                  <a:lnTo>
                    <a:pt x="393" y="722"/>
                  </a:lnTo>
                  <a:lnTo>
                    <a:pt x="393" y="719"/>
                  </a:lnTo>
                  <a:close/>
                  <a:moveTo>
                    <a:pt x="398" y="726"/>
                  </a:moveTo>
                  <a:lnTo>
                    <a:pt x="396" y="722"/>
                  </a:lnTo>
                  <a:lnTo>
                    <a:pt x="396" y="719"/>
                  </a:lnTo>
                  <a:lnTo>
                    <a:pt x="398" y="719"/>
                  </a:lnTo>
                  <a:lnTo>
                    <a:pt x="398" y="726"/>
                  </a:lnTo>
                  <a:close/>
                  <a:moveTo>
                    <a:pt x="394" y="714"/>
                  </a:moveTo>
                  <a:lnTo>
                    <a:pt x="399" y="719"/>
                  </a:lnTo>
                  <a:lnTo>
                    <a:pt x="398" y="719"/>
                  </a:lnTo>
                  <a:lnTo>
                    <a:pt x="393" y="717"/>
                  </a:lnTo>
                  <a:lnTo>
                    <a:pt x="393" y="715"/>
                  </a:lnTo>
                  <a:lnTo>
                    <a:pt x="396" y="715"/>
                  </a:lnTo>
                  <a:lnTo>
                    <a:pt x="394" y="714"/>
                  </a:lnTo>
                  <a:close/>
                  <a:moveTo>
                    <a:pt x="391" y="719"/>
                  </a:moveTo>
                  <a:lnTo>
                    <a:pt x="389" y="715"/>
                  </a:lnTo>
                  <a:lnTo>
                    <a:pt x="389" y="712"/>
                  </a:lnTo>
                  <a:lnTo>
                    <a:pt x="391" y="717"/>
                  </a:lnTo>
                  <a:lnTo>
                    <a:pt x="391" y="719"/>
                  </a:lnTo>
                  <a:close/>
                  <a:moveTo>
                    <a:pt x="422" y="715"/>
                  </a:moveTo>
                  <a:lnTo>
                    <a:pt x="420" y="714"/>
                  </a:lnTo>
                  <a:lnTo>
                    <a:pt x="420" y="712"/>
                  </a:lnTo>
                  <a:lnTo>
                    <a:pt x="422" y="715"/>
                  </a:lnTo>
                  <a:close/>
                  <a:moveTo>
                    <a:pt x="418" y="714"/>
                  </a:moveTo>
                  <a:lnTo>
                    <a:pt x="417" y="715"/>
                  </a:lnTo>
                  <a:lnTo>
                    <a:pt x="417" y="710"/>
                  </a:lnTo>
                  <a:lnTo>
                    <a:pt x="418" y="714"/>
                  </a:lnTo>
                  <a:close/>
                  <a:moveTo>
                    <a:pt x="403" y="707"/>
                  </a:moveTo>
                  <a:lnTo>
                    <a:pt x="405" y="708"/>
                  </a:lnTo>
                  <a:lnTo>
                    <a:pt x="406" y="707"/>
                  </a:lnTo>
                  <a:lnTo>
                    <a:pt x="406" y="712"/>
                  </a:lnTo>
                  <a:lnTo>
                    <a:pt x="413" y="719"/>
                  </a:lnTo>
                  <a:lnTo>
                    <a:pt x="413" y="720"/>
                  </a:lnTo>
                  <a:lnTo>
                    <a:pt x="415" y="724"/>
                  </a:lnTo>
                  <a:lnTo>
                    <a:pt x="415" y="726"/>
                  </a:lnTo>
                  <a:lnTo>
                    <a:pt x="417" y="732"/>
                  </a:lnTo>
                  <a:lnTo>
                    <a:pt x="423" y="737"/>
                  </a:lnTo>
                  <a:lnTo>
                    <a:pt x="425" y="741"/>
                  </a:lnTo>
                  <a:lnTo>
                    <a:pt x="425" y="748"/>
                  </a:lnTo>
                  <a:lnTo>
                    <a:pt x="422" y="748"/>
                  </a:lnTo>
                  <a:lnTo>
                    <a:pt x="423" y="755"/>
                  </a:lnTo>
                  <a:lnTo>
                    <a:pt x="420" y="746"/>
                  </a:lnTo>
                  <a:lnTo>
                    <a:pt x="417" y="744"/>
                  </a:lnTo>
                  <a:lnTo>
                    <a:pt x="418" y="743"/>
                  </a:lnTo>
                  <a:lnTo>
                    <a:pt x="415" y="739"/>
                  </a:lnTo>
                  <a:lnTo>
                    <a:pt x="408" y="732"/>
                  </a:lnTo>
                  <a:lnTo>
                    <a:pt x="408" y="731"/>
                  </a:lnTo>
                  <a:lnTo>
                    <a:pt x="408" y="729"/>
                  </a:lnTo>
                  <a:lnTo>
                    <a:pt x="408" y="727"/>
                  </a:lnTo>
                  <a:lnTo>
                    <a:pt x="401" y="720"/>
                  </a:lnTo>
                  <a:lnTo>
                    <a:pt x="403" y="720"/>
                  </a:lnTo>
                  <a:lnTo>
                    <a:pt x="399" y="712"/>
                  </a:lnTo>
                  <a:lnTo>
                    <a:pt x="393" y="710"/>
                  </a:lnTo>
                  <a:lnTo>
                    <a:pt x="398" y="707"/>
                  </a:lnTo>
                  <a:lnTo>
                    <a:pt x="403" y="707"/>
                  </a:lnTo>
                  <a:close/>
                  <a:moveTo>
                    <a:pt x="382" y="707"/>
                  </a:moveTo>
                  <a:lnTo>
                    <a:pt x="386" y="707"/>
                  </a:lnTo>
                  <a:lnTo>
                    <a:pt x="386" y="708"/>
                  </a:lnTo>
                  <a:lnTo>
                    <a:pt x="382" y="708"/>
                  </a:lnTo>
                  <a:lnTo>
                    <a:pt x="382" y="707"/>
                  </a:lnTo>
                  <a:close/>
                  <a:moveTo>
                    <a:pt x="386" y="707"/>
                  </a:moveTo>
                  <a:lnTo>
                    <a:pt x="389" y="707"/>
                  </a:lnTo>
                  <a:lnTo>
                    <a:pt x="389" y="708"/>
                  </a:lnTo>
                  <a:lnTo>
                    <a:pt x="386" y="708"/>
                  </a:lnTo>
                  <a:lnTo>
                    <a:pt x="386" y="707"/>
                  </a:lnTo>
                  <a:close/>
                  <a:moveTo>
                    <a:pt x="430" y="686"/>
                  </a:moveTo>
                  <a:lnTo>
                    <a:pt x="439" y="688"/>
                  </a:lnTo>
                  <a:lnTo>
                    <a:pt x="442" y="686"/>
                  </a:lnTo>
                  <a:lnTo>
                    <a:pt x="444" y="688"/>
                  </a:lnTo>
                  <a:lnTo>
                    <a:pt x="447" y="688"/>
                  </a:lnTo>
                  <a:lnTo>
                    <a:pt x="449" y="686"/>
                  </a:lnTo>
                  <a:lnTo>
                    <a:pt x="451" y="688"/>
                  </a:lnTo>
                  <a:lnTo>
                    <a:pt x="452" y="686"/>
                  </a:lnTo>
                  <a:lnTo>
                    <a:pt x="459" y="693"/>
                  </a:lnTo>
                  <a:lnTo>
                    <a:pt x="459" y="698"/>
                  </a:lnTo>
                  <a:lnTo>
                    <a:pt x="451" y="696"/>
                  </a:lnTo>
                  <a:lnTo>
                    <a:pt x="447" y="698"/>
                  </a:lnTo>
                  <a:lnTo>
                    <a:pt x="437" y="698"/>
                  </a:lnTo>
                  <a:lnTo>
                    <a:pt x="435" y="698"/>
                  </a:lnTo>
                  <a:lnTo>
                    <a:pt x="428" y="696"/>
                  </a:lnTo>
                  <a:lnTo>
                    <a:pt x="423" y="696"/>
                  </a:lnTo>
                  <a:lnTo>
                    <a:pt x="420" y="695"/>
                  </a:lnTo>
                  <a:lnTo>
                    <a:pt x="420" y="690"/>
                  </a:lnTo>
                  <a:lnTo>
                    <a:pt x="425" y="686"/>
                  </a:lnTo>
                  <a:lnTo>
                    <a:pt x="430" y="686"/>
                  </a:lnTo>
                  <a:close/>
                  <a:moveTo>
                    <a:pt x="488" y="662"/>
                  </a:moveTo>
                  <a:lnTo>
                    <a:pt x="490" y="662"/>
                  </a:lnTo>
                  <a:lnTo>
                    <a:pt x="490" y="664"/>
                  </a:lnTo>
                  <a:lnTo>
                    <a:pt x="488" y="664"/>
                  </a:lnTo>
                  <a:lnTo>
                    <a:pt x="488" y="662"/>
                  </a:lnTo>
                  <a:close/>
                  <a:moveTo>
                    <a:pt x="278" y="606"/>
                  </a:moveTo>
                  <a:lnTo>
                    <a:pt x="280" y="611"/>
                  </a:lnTo>
                  <a:lnTo>
                    <a:pt x="277" y="608"/>
                  </a:lnTo>
                  <a:lnTo>
                    <a:pt x="278" y="606"/>
                  </a:lnTo>
                  <a:close/>
                  <a:moveTo>
                    <a:pt x="280" y="604"/>
                  </a:moveTo>
                  <a:lnTo>
                    <a:pt x="283" y="604"/>
                  </a:lnTo>
                  <a:lnTo>
                    <a:pt x="283" y="606"/>
                  </a:lnTo>
                  <a:lnTo>
                    <a:pt x="280" y="606"/>
                  </a:lnTo>
                  <a:lnTo>
                    <a:pt x="280" y="604"/>
                  </a:lnTo>
                  <a:close/>
                  <a:moveTo>
                    <a:pt x="277" y="603"/>
                  </a:moveTo>
                  <a:lnTo>
                    <a:pt x="280" y="603"/>
                  </a:lnTo>
                  <a:lnTo>
                    <a:pt x="280" y="604"/>
                  </a:lnTo>
                  <a:lnTo>
                    <a:pt x="277" y="604"/>
                  </a:lnTo>
                  <a:lnTo>
                    <a:pt x="277" y="603"/>
                  </a:lnTo>
                  <a:close/>
                  <a:moveTo>
                    <a:pt x="270" y="597"/>
                  </a:moveTo>
                  <a:lnTo>
                    <a:pt x="271" y="597"/>
                  </a:lnTo>
                  <a:lnTo>
                    <a:pt x="271" y="601"/>
                  </a:lnTo>
                  <a:lnTo>
                    <a:pt x="270" y="601"/>
                  </a:lnTo>
                  <a:lnTo>
                    <a:pt x="270" y="597"/>
                  </a:lnTo>
                  <a:close/>
                  <a:moveTo>
                    <a:pt x="248" y="560"/>
                  </a:moveTo>
                  <a:lnTo>
                    <a:pt x="248" y="562"/>
                  </a:lnTo>
                  <a:lnTo>
                    <a:pt x="248" y="560"/>
                  </a:lnTo>
                  <a:close/>
                  <a:moveTo>
                    <a:pt x="265" y="533"/>
                  </a:moveTo>
                  <a:lnTo>
                    <a:pt x="268" y="533"/>
                  </a:lnTo>
                  <a:lnTo>
                    <a:pt x="268" y="534"/>
                  </a:lnTo>
                  <a:lnTo>
                    <a:pt x="265" y="534"/>
                  </a:lnTo>
                  <a:lnTo>
                    <a:pt x="265" y="533"/>
                  </a:lnTo>
                  <a:close/>
                  <a:moveTo>
                    <a:pt x="282" y="526"/>
                  </a:moveTo>
                  <a:lnTo>
                    <a:pt x="285" y="527"/>
                  </a:lnTo>
                  <a:lnTo>
                    <a:pt x="287" y="526"/>
                  </a:lnTo>
                  <a:lnTo>
                    <a:pt x="289" y="526"/>
                  </a:lnTo>
                  <a:lnTo>
                    <a:pt x="290" y="531"/>
                  </a:lnTo>
                  <a:lnTo>
                    <a:pt x="295" y="531"/>
                  </a:lnTo>
                  <a:lnTo>
                    <a:pt x="299" y="536"/>
                  </a:lnTo>
                  <a:lnTo>
                    <a:pt x="302" y="538"/>
                  </a:lnTo>
                  <a:lnTo>
                    <a:pt x="302" y="541"/>
                  </a:lnTo>
                  <a:lnTo>
                    <a:pt x="309" y="548"/>
                  </a:lnTo>
                  <a:lnTo>
                    <a:pt x="311" y="553"/>
                  </a:lnTo>
                  <a:lnTo>
                    <a:pt x="316" y="560"/>
                  </a:lnTo>
                  <a:lnTo>
                    <a:pt x="318" y="562"/>
                  </a:lnTo>
                  <a:lnTo>
                    <a:pt x="319" y="567"/>
                  </a:lnTo>
                  <a:lnTo>
                    <a:pt x="328" y="567"/>
                  </a:lnTo>
                  <a:lnTo>
                    <a:pt x="329" y="570"/>
                  </a:lnTo>
                  <a:lnTo>
                    <a:pt x="333" y="570"/>
                  </a:lnTo>
                  <a:lnTo>
                    <a:pt x="338" y="577"/>
                  </a:lnTo>
                  <a:lnTo>
                    <a:pt x="338" y="579"/>
                  </a:lnTo>
                  <a:lnTo>
                    <a:pt x="341" y="582"/>
                  </a:lnTo>
                  <a:lnTo>
                    <a:pt x="345" y="582"/>
                  </a:lnTo>
                  <a:lnTo>
                    <a:pt x="348" y="585"/>
                  </a:lnTo>
                  <a:lnTo>
                    <a:pt x="350" y="592"/>
                  </a:lnTo>
                  <a:lnTo>
                    <a:pt x="345" y="601"/>
                  </a:lnTo>
                  <a:lnTo>
                    <a:pt x="345" y="604"/>
                  </a:lnTo>
                  <a:lnTo>
                    <a:pt x="347" y="611"/>
                  </a:lnTo>
                  <a:lnTo>
                    <a:pt x="343" y="618"/>
                  </a:lnTo>
                  <a:lnTo>
                    <a:pt x="345" y="621"/>
                  </a:lnTo>
                  <a:lnTo>
                    <a:pt x="345" y="633"/>
                  </a:lnTo>
                  <a:lnTo>
                    <a:pt x="340" y="637"/>
                  </a:lnTo>
                  <a:lnTo>
                    <a:pt x="338" y="640"/>
                  </a:lnTo>
                  <a:lnTo>
                    <a:pt x="335" y="640"/>
                  </a:lnTo>
                  <a:lnTo>
                    <a:pt x="336" y="642"/>
                  </a:lnTo>
                  <a:lnTo>
                    <a:pt x="333" y="640"/>
                  </a:lnTo>
                  <a:lnTo>
                    <a:pt x="331" y="642"/>
                  </a:lnTo>
                  <a:lnTo>
                    <a:pt x="331" y="638"/>
                  </a:lnTo>
                  <a:lnTo>
                    <a:pt x="329" y="640"/>
                  </a:lnTo>
                  <a:lnTo>
                    <a:pt x="326" y="642"/>
                  </a:lnTo>
                  <a:lnTo>
                    <a:pt x="326" y="638"/>
                  </a:lnTo>
                  <a:lnTo>
                    <a:pt x="323" y="640"/>
                  </a:lnTo>
                  <a:lnTo>
                    <a:pt x="319" y="638"/>
                  </a:lnTo>
                  <a:lnTo>
                    <a:pt x="321" y="633"/>
                  </a:lnTo>
                  <a:lnTo>
                    <a:pt x="316" y="626"/>
                  </a:lnTo>
                  <a:lnTo>
                    <a:pt x="316" y="618"/>
                  </a:lnTo>
                  <a:lnTo>
                    <a:pt x="314" y="616"/>
                  </a:lnTo>
                  <a:lnTo>
                    <a:pt x="312" y="611"/>
                  </a:lnTo>
                  <a:lnTo>
                    <a:pt x="309" y="609"/>
                  </a:lnTo>
                  <a:lnTo>
                    <a:pt x="309" y="606"/>
                  </a:lnTo>
                  <a:lnTo>
                    <a:pt x="304" y="604"/>
                  </a:lnTo>
                  <a:lnTo>
                    <a:pt x="304" y="601"/>
                  </a:lnTo>
                  <a:lnTo>
                    <a:pt x="299" y="599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7" y="594"/>
                  </a:lnTo>
                  <a:lnTo>
                    <a:pt x="285" y="596"/>
                  </a:lnTo>
                  <a:lnTo>
                    <a:pt x="285" y="591"/>
                  </a:lnTo>
                  <a:lnTo>
                    <a:pt x="283" y="584"/>
                  </a:lnTo>
                  <a:lnTo>
                    <a:pt x="282" y="579"/>
                  </a:lnTo>
                  <a:lnTo>
                    <a:pt x="278" y="573"/>
                  </a:lnTo>
                  <a:lnTo>
                    <a:pt x="275" y="568"/>
                  </a:lnTo>
                  <a:lnTo>
                    <a:pt x="273" y="567"/>
                  </a:lnTo>
                  <a:lnTo>
                    <a:pt x="271" y="563"/>
                  </a:lnTo>
                  <a:lnTo>
                    <a:pt x="268" y="562"/>
                  </a:lnTo>
                  <a:lnTo>
                    <a:pt x="268" y="558"/>
                  </a:lnTo>
                  <a:lnTo>
                    <a:pt x="266" y="556"/>
                  </a:lnTo>
                  <a:lnTo>
                    <a:pt x="266" y="558"/>
                  </a:lnTo>
                  <a:lnTo>
                    <a:pt x="263" y="555"/>
                  </a:lnTo>
                  <a:lnTo>
                    <a:pt x="261" y="556"/>
                  </a:lnTo>
                  <a:lnTo>
                    <a:pt x="259" y="550"/>
                  </a:lnTo>
                  <a:lnTo>
                    <a:pt x="254" y="543"/>
                  </a:lnTo>
                  <a:lnTo>
                    <a:pt x="249" y="539"/>
                  </a:lnTo>
                  <a:lnTo>
                    <a:pt x="246" y="541"/>
                  </a:lnTo>
                  <a:lnTo>
                    <a:pt x="244" y="539"/>
                  </a:lnTo>
                  <a:lnTo>
                    <a:pt x="253" y="536"/>
                  </a:lnTo>
                  <a:lnTo>
                    <a:pt x="258" y="539"/>
                  </a:lnTo>
                  <a:lnTo>
                    <a:pt x="258" y="541"/>
                  </a:lnTo>
                  <a:lnTo>
                    <a:pt x="259" y="538"/>
                  </a:lnTo>
                  <a:lnTo>
                    <a:pt x="261" y="539"/>
                  </a:lnTo>
                  <a:lnTo>
                    <a:pt x="270" y="538"/>
                  </a:lnTo>
                  <a:lnTo>
                    <a:pt x="271" y="534"/>
                  </a:lnTo>
                  <a:lnTo>
                    <a:pt x="278" y="529"/>
                  </a:lnTo>
                  <a:lnTo>
                    <a:pt x="278" y="524"/>
                  </a:lnTo>
                  <a:lnTo>
                    <a:pt x="280" y="522"/>
                  </a:lnTo>
                  <a:lnTo>
                    <a:pt x="282" y="526"/>
                  </a:lnTo>
                  <a:close/>
                  <a:moveTo>
                    <a:pt x="427" y="519"/>
                  </a:moveTo>
                  <a:lnTo>
                    <a:pt x="428" y="519"/>
                  </a:lnTo>
                  <a:lnTo>
                    <a:pt x="428" y="521"/>
                  </a:lnTo>
                  <a:lnTo>
                    <a:pt x="427" y="521"/>
                  </a:lnTo>
                  <a:lnTo>
                    <a:pt x="427" y="519"/>
                  </a:lnTo>
                  <a:close/>
                  <a:moveTo>
                    <a:pt x="420" y="519"/>
                  </a:moveTo>
                  <a:lnTo>
                    <a:pt x="422" y="519"/>
                  </a:lnTo>
                  <a:lnTo>
                    <a:pt x="420" y="519"/>
                  </a:lnTo>
                  <a:close/>
                  <a:moveTo>
                    <a:pt x="425" y="514"/>
                  </a:moveTo>
                  <a:lnTo>
                    <a:pt x="427" y="514"/>
                  </a:lnTo>
                  <a:lnTo>
                    <a:pt x="427" y="517"/>
                  </a:lnTo>
                  <a:lnTo>
                    <a:pt x="425" y="517"/>
                  </a:lnTo>
                  <a:lnTo>
                    <a:pt x="425" y="514"/>
                  </a:lnTo>
                  <a:close/>
                  <a:moveTo>
                    <a:pt x="413" y="503"/>
                  </a:moveTo>
                  <a:lnTo>
                    <a:pt x="418" y="507"/>
                  </a:lnTo>
                  <a:lnTo>
                    <a:pt x="417" y="509"/>
                  </a:lnTo>
                  <a:lnTo>
                    <a:pt x="418" y="510"/>
                  </a:lnTo>
                  <a:lnTo>
                    <a:pt x="422" y="510"/>
                  </a:lnTo>
                  <a:lnTo>
                    <a:pt x="423" y="507"/>
                  </a:lnTo>
                  <a:lnTo>
                    <a:pt x="425" y="507"/>
                  </a:lnTo>
                  <a:lnTo>
                    <a:pt x="425" y="510"/>
                  </a:lnTo>
                  <a:lnTo>
                    <a:pt x="427" y="509"/>
                  </a:lnTo>
                  <a:lnTo>
                    <a:pt x="430" y="514"/>
                  </a:lnTo>
                  <a:lnTo>
                    <a:pt x="428" y="514"/>
                  </a:lnTo>
                  <a:lnTo>
                    <a:pt x="423" y="514"/>
                  </a:lnTo>
                  <a:lnTo>
                    <a:pt x="422" y="512"/>
                  </a:lnTo>
                  <a:lnTo>
                    <a:pt x="417" y="514"/>
                  </a:lnTo>
                  <a:lnTo>
                    <a:pt x="411" y="510"/>
                  </a:lnTo>
                  <a:lnTo>
                    <a:pt x="410" y="507"/>
                  </a:lnTo>
                  <a:lnTo>
                    <a:pt x="411" y="503"/>
                  </a:lnTo>
                  <a:lnTo>
                    <a:pt x="413" y="503"/>
                  </a:lnTo>
                  <a:close/>
                  <a:moveTo>
                    <a:pt x="611" y="403"/>
                  </a:moveTo>
                  <a:lnTo>
                    <a:pt x="609" y="401"/>
                  </a:lnTo>
                  <a:lnTo>
                    <a:pt x="609" y="392"/>
                  </a:lnTo>
                  <a:lnTo>
                    <a:pt x="611" y="403"/>
                  </a:lnTo>
                  <a:close/>
                  <a:moveTo>
                    <a:pt x="379" y="211"/>
                  </a:moveTo>
                  <a:lnTo>
                    <a:pt x="381" y="211"/>
                  </a:lnTo>
                  <a:lnTo>
                    <a:pt x="381" y="215"/>
                  </a:lnTo>
                  <a:lnTo>
                    <a:pt x="379" y="215"/>
                  </a:lnTo>
                  <a:lnTo>
                    <a:pt x="379" y="211"/>
                  </a:lnTo>
                  <a:close/>
                  <a:moveTo>
                    <a:pt x="389" y="208"/>
                  </a:moveTo>
                  <a:lnTo>
                    <a:pt x="389" y="211"/>
                  </a:lnTo>
                  <a:lnTo>
                    <a:pt x="388" y="211"/>
                  </a:lnTo>
                  <a:lnTo>
                    <a:pt x="386" y="211"/>
                  </a:lnTo>
                  <a:lnTo>
                    <a:pt x="386" y="206"/>
                  </a:lnTo>
                  <a:lnTo>
                    <a:pt x="389" y="208"/>
                  </a:lnTo>
                  <a:close/>
                  <a:moveTo>
                    <a:pt x="1017" y="732"/>
                  </a:moveTo>
                  <a:lnTo>
                    <a:pt x="1017" y="734"/>
                  </a:lnTo>
                  <a:lnTo>
                    <a:pt x="1012" y="741"/>
                  </a:lnTo>
                  <a:lnTo>
                    <a:pt x="1011" y="744"/>
                  </a:lnTo>
                  <a:lnTo>
                    <a:pt x="1011" y="748"/>
                  </a:lnTo>
                  <a:lnTo>
                    <a:pt x="1007" y="751"/>
                  </a:lnTo>
                  <a:lnTo>
                    <a:pt x="999" y="749"/>
                  </a:lnTo>
                  <a:lnTo>
                    <a:pt x="990" y="746"/>
                  </a:lnTo>
                  <a:lnTo>
                    <a:pt x="988" y="743"/>
                  </a:lnTo>
                  <a:lnTo>
                    <a:pt x="983" y="741"/>
                  </a:lnTo>
                  <a:lnTo>
                    <a:pt x="988" y="737"/>
                  </a:lnTo>
                  <a:lnTo>
                    <a:pt x="995" y="737"/>
                  </a:lnTo>
                  <a:lnTo>
                    <a:pt x="1002" y="737"/>
                  </a:lnTo>
                  <a:lnTo>
                    <a:pt x="1011" y="732"/>
                  </a:lnTo>
                  <a:lnTo>
                    <a:pt x="1017" y="732"/>
                  </a:lnTo>
                  <a:close/>
                  <a:moveTo>
                    <a:pt x="1023" y="729"/>
                  </a:moveTo>
                  <a:lnTo>
                    <a:pt x="1024" y="731"/>
                  </a:lnTo>
                  <a:lnTo>
                    <a:pt x="1023" y="731"/>
                  </a:lnTo>
                  <a:lnTo>
                    <a:pt x="1012" y="732"/>
                  </a:lnTo>
                  <a:lnTo>
                    <a:pt x="1023" y="729"/>
                  </a:lnTo>
                  <a:close/>
                  <a:moveTo>
                    <a:pt x="944" y="673"/>
                  </a:moveTo>
                  <a:lnTo>
                    <a:pt x="937" y="676"/>
                  </a:lnTo>
                  <a:lnTo>
                    <a:pt x="934" y="676"/>
                  </a:lnTo>
                  <a:lnTo>
                    <a:pt x="935" y="673"/>
                  </a:lnTo>
                  <a:lnTo>
                    <a:pt x="942" y="671"/>
                  </a:lnTo>
                  <a:lnTo>
                    <a:pt x="947" y="669"/>
                  </a:lnTo>
                  <a:lnTo>
                    <a:pt x="947" y="671"/>
                  </a:lnTo>
                  <a:lnTo>
                    <a:pt x="944" y="673"/>
                  </a:lnTo>
                  <a:close/>
                  <a:moveTo>
                    <a:pt x="953" y="666"/>
                  </a:moveTo>
                  <a:lnTo>
                    <a:pt x="954" y="666"/>
                  </a:lnTo>
                  <a:lnTo>
                    <a:pt x="954" y="667"/>
                  </a:lnTo>
                  <a:lnTo>
                    <a:pt x="949" y="671"/>
                  </a:lnTo>
                  <a:lnTo>
                    <a:pt x="947" y="667"/>
                  </a:lnTo>
                  <a:lnTo>
                    <a:pt x="953" y="666"/>
                  </a:lnTo>
                  <a:close/>
                  <a:moveTo>
                    <a:pt x="973" y="659"/>
                  </a:moveTo>
                  <a:lnTo>
                    <a:pt x="976" y="655"/>
                  </a:lnTo>
                  <a:lnTo>
                    <a:pt x="975" y="659"/>
                  </a:lnTo>
                  <a:lnTo>
                    <a:pt x="973" y="659"/>
                  </a:lnTo>
                  <a:close/>
                  <a:moveTo>
                    <a:pt x="1026" y="659"/>
                  </a:moveTo>
                  <a:lnTo>
                    <a:pt x="1021" y="654"/>
                  </a:lnTo>
                  <a:lnTo>
                    <a:pt x="1024" y="655"/>
                  </a:lnTo>
                  <a:lnTo>
                    <a:pt x="1026" y="659"/>
                  </a:lnTo>
                  <a:close/>
                  <a:moveTo>
                    <a:pt x="965" y="640"/>
                  </a:moveTo>
                  <a:lnTo>
                    <a:pt x="959" y="632"/>
                  </a:lnTo>
                  <a:lnTo>
                    <a:pt x="959" y="628"/>
                  </a:lnTo>
                  <a:lnTo>
                    <a:pt x="963" y="630"/>
                  </a:lnTo>
                  <a:lnTo>
                    <a:pt x="966" y="637"/>
                  </a:lnTo>
                  <a:lnTo>
                    <a:pt x="965" y="640"/>
                  </a:lnTo>
                  <a:close/>
                  <a:moveTo>
                    <a:pt x="968" y="632"/>
                  </a:moveTo>
                  <a:lnTo>
                    <a:pt x="966" y="630"/>
                  </a:lnTo>
                  <a:lnTo>
                    <a:pt x="970" y="628"/>
                  </a:lnTo>
                  <a:lnTo>
                    <a:pt x="970" y="630"/>
                  </a:lnTo>
                  <a:lnTo>
                    <a:pt x="968" y="632"/>
                  </a:lnTo>
                  <a:close/>
                  <a:moveTo>
                    <a:pt x="982" y="623"/>
                  </a:moveTo>
                  <a:lnTo>
                    <a:pt x="990" y="630"/>
                  </a:lnTo>
                  <a:lnTo>
                    <a:pt x="992" y="633"/>
                  </a:lnTo>
                  <a:lnTo>
                    <a:pt x="992" y="642"/>
                  </a:lnTo>
                  <a:lnTo>
                    <a:pt x="990" y="644"/>
                  </a:lnTo>
                  <a:lnTo>
                    <a:pt x="980" y="645"/>
                  </a:lnTo>
                  <a:lnTo>
                    <a:pt x="976" y="649"/>
                  </a:lnTo>
                  <a:lnTo>
                    <a:pt x="973" y="642"/>
                  </a:lnTo>
                  <a:lnTo>
                    <a:pt x="973" y="638"/>
                  </a:lnTo>
                  <a:lnTo>
                    <a:pt x="973" y="633"/>
                  </a:lnTo>
                  <a:lnTo>
                    <a:pt x="973" y="628"/>
                  </a:lnTo>
                  <a:lnTo>
                    <a:pt x="976" y="625"/>
                  </a:lnTo>
                  <a:lnTo>
                    <a:pt x="982" y="623"/>
                  </a:lnTo>
                  <a:close/>
                  <a:moveTo>
                    <a:pt x="942" y="614"/>
                  </a:moveTo>
                  <a:lnTo>
                    <a:pt x="944" y="614"/>
                  </a:lnTo>
                  <a:lnTo>
                    <a:pt x="944" y="616"/>
                  </a:lnTo>
                  <a:lnTo>
                    <a:pt x="942" y="616"/>
                  </a:lnTo>
                  <a:lnTo>
                    <a:pt x="942" y="614"/>
                  </a:lnTo>
                  <a:close/>
                  <a:moveTo>
                    <a:pt x="968" y="611"/>
                  </a:moveTo>
                  <a:lnTo>
                    <a:pt x="970" y="620"/>
                  </a:lnTo>
                  <a:lnTo>
                    <a:pt x="966" y="621"/>
                  </a:lnTo>
                  <a:lnTo>
                    <a:pt x="965" y="620"/>
                  </a:lnTo>
                  <a:lnTo>
                    <a:pt x="966" y="614"/>
                  </a:lnTo>
                  <a:lnTo>
                    <a:pt x="968" y="611"/>
                  </a:lnTo>
                  <a:close/>
                  <a:moveTo>
                    <a:pt x="966" y="609"/>
                  </a:moveTo>
                  <a:lnTo>
                    <a:pt x="970" y="611"/>
                  </a:lnTo>
                  <a:lnTo>
                    <a:pt x="966" y="613"/>
                  </a:lnTo>
                  <a:lnTo>
                    <a:pt x="965" y="609"/>
                  </a:lnTo>
                  <a:lnTo>
                    <a:pt x="966" y="609"/>
                  </a:lnTo>
                  <a:close/>
                  <a:moveTo>
                    <a:pt x="896" y="572"/>
                  </a:moveTo>
                  <a:lnTo>
                    <a:pt x="901" y="573"/>
                  </a:lnTo>
                  <a:lnTo>
                    <a:pt x="905" y="577"/>
                  </a:lnTo>
                  <a:lnTo>
                    <a:pt x="910" y="582"/>
                  </a:lnTo>
                  <a:lnTo>
                    <a:pt x="908" y="585"/>
                  </a:lnTo>
                  <a:lnTo>
                    <a:pt x="912" y="591"/>
                  </a:lnTo>
                  <a:lnTo>
                    <a:pt x="912" y="589"/>
                  </a:lnTo>
                  <a:lnTo>
                    <a:pt x="913" y="589"/>
                  </a:lnTo>
                  <a:lnTo>
                    <a:pt x="918" y="587"/>
                  </a:lnTo>
                  <a:lnTo>
                    <a:pt x="924" y="585"/>
                  </a:lnTo>
                  <a:lnTo>
                    <a:pt x="925" y="587"/>
                  </a:lnTo>
                  <a:lnTo>
                    <a:pt x="924" y="591"/>
                  </a:lnTo>
                  <a:lnTo>
                    <a:pt x="927" y="587"/>
                  </a:lnTo>
                  <a:lnTo>
                    <a:pt x="929" y="587"/>
                  </a:lnTo>
                  <a:lnTo>
                    <a:pt x="932" y="591"/>
                  </a:lnTo>
                  <a:lnTo>
                    <a:pt x="941" y="594"/>
                  </a:lnTo>
                  <a:lnTo>
                    <a:pt x="949" y="601"/>
                  </a:lnTo>
                  <a:lnTo>
                    <a:pt x="956" y="606"/>
                  </a:lnTo>
                  <a:lnTo>
                    <a:pt x="961" y="608"/>
                  </a:lnTo>
                  <a:lnTo>
                    <a:pt x="963" y="614"/>
                  </a:lnTo>
                  <a:lnTo>
                    <a:pt x="961" y="621"/>
                  </a:lnTo>
                  <a:lnTo>
                    <a:pt x="959" y="625"/>
                  </a:lnTo>
                  <a:lnTo>
                    <a:pt x="954" y="625"/>
                  </a:lnTo>
                  <a:lnTo>
                    <a:pt x="953" y="621"/>
                  </a:lnTo>
                  <a:lnTo>
                    <a:pt x="947" y="616"/>
                  </a:lnTo>
                  <a:lnTo>
                    <a:pt x="939" y="613"/>
                  </a:lnTo>
                  <a:lnTo>
                    <a:pt x="937" y="613"/>
                  </a:lnTo>
                  <a:lnTo>
                    <a:pt x="929" y="613"/>
                  </a:lnTo>
                  <a:lnTo>
                    <a:pt x="920" y="613"/>
                  </a:lnTo>
                  <a:lnTo>
                    <a:pt x="915" y="613"/>
                  </a:lnTo>
                  <a:lnTo>
                    <a:pt x="905" y="616"/>
                  </a:lnTo>
                  <a:lnTo>
                    <a:pt x="898" y="613"/>
                  </a:lnTo>
                  <a:lnTo>
                    <a:pt x="889" y="609"/>
                  </a:lnTo>
                  <a:lnTo>
                    <a:pt x="888" y="608"/>
                  </a:lnTo>
                  <a:lnTo>
                    <a:pt x="886" y="604"/>
                  </a:lnTo>
                  <a:lnTo>
                    <a:pt x="886" y="601"/>
                  </a:lnTo>
                  <a:lnTo>
                    <a:pt x="889" y="596"/>
                  </a:lnTo>
                  <a:lnTo>
                    <a:pt x="893" y="596"/>
                  </a:lnTo>
                  <a:lnTo>
                    <a:pt x="896" y="594"/>
                  </a:lnTo>
                  <a:lnTo>
                    <a:pt x="895" y="585"/>
                  </a:lnTo>
                  <a:lnTo>
                    <a:pt x="891" y="579"/>
                  </a:lnTo>
                  <a:lnTo>
                    <a:pt x="893" y="572"/>
                  </a:lnTo>
                  <a:lnTo>
                    <a:pt x="896" y="572"/>
                  </a:lnTo>
                  <a:close/>
                  <a:moveTo>
                    <a:pt x="927" y="568"/>
                  </a:moveTo>
                  <a:lnTo>
                    <a:pt x="930" y="568"/>
                  </a:lnTo>
                  <a:lnTo>
                    <a:pt x="941" y="572"/>
                  </a:lnTo>
                  <a:lnTo>
                    <a:pt x="949" y="575"/>
                  </a:lnTo>
                  <a:lnTo>
                    <a:pt x="953" y="575"/>
                  </a:lnTo>
                  <a:lnTo>
                    <a:pt x="956" y="579"/>
                  </a:lnTo>
                  <a:lnTo>
                    <a:pt x="961" y="585"/>
                  </a:lnTo>
                  <a:lnTo>
                    <a:pt x="965" y="587"/>
                  </a:lnTo>
                  <a:lnTo>
                    <a:pt x="968" y="592"/>
                  </a:lnTo>
                  <a:lnTo>
                    <a:pt x="975" y="601"/>
                  </a:lnTo>
                  <a:lnTo>
                    <a:pt x="975" y="606"/>
                  </a:lnTo>
                  <a:lnTo>
                    <a:pt x="970" y="608"/>
                  </a:lnTo>
                  <a:lnTo>
                    <a:pt x="965" y="608"/>
                  </a:lnTo>
                  <a:lnTo>
                    <a:pt x="961" y="604"/>
                  </a:lnTo>
                  <a:lnTo>
                    <a:pt x="954" y="601"/>
                  </a:lnTo>
                  <a:lnTo>
                    <a:pt x="949" y="599"/>
                  </a:lnTo>
                  <a:lnTo>
                    <a:pt x="944" y="592"/>
                  </a:lnTo>
                  <a:lnTo>
                    <a:pt x="941" y="591"/>
                  </a:lnTo>
                  <a:lnTo>
                    <a:pt x="934" y="589"/>
                  </a:lnTo>
                  <a:lnTo>
                    <a:pt x="930" y="585"/>
                  </a:lnTo>
                  <a:lnTo>
                    <a:pt x="925" y="584"/>
                  </a:lnTo>
                  <a:lnTo>
                    <a:pt x="924" y="584"/>
                  </a:lnTo>
                  <a:lnTo>
                    <a:pt x="917" y="585"/>
                  </a:lnTo>
                  <a:lnTo>
                    <a:pt x="913" y="587"/>
                  </a:lnTo>
                  <a:lnTo>
                    <a:pt x="912" y="587"/>
                  </a:lnTo>
                  <a:lnTo>
                    <a:pt x="910" y="585"/>
                  </a:lnTo>
                  <a:lnTo>
                    <a:pt x="915" y="584"/>
                  </a:lnTo>
                  <a:lnTo>
                    <a:pt x="918" y="573"/>
                  </a:lnTo>
                  <a:lnTo>
                    <a:pt x="924" y="570"/>
                  </a:lnTo>
                  <a:lnTo>
                    <a:pt x="927" y="568"/>
                  </a:lnTo>
                  <a:close/>
                  <a:moveTo>
                    <a:pt x="869" y="538"/>
                  </a:moveTo>
                  <a:lnTo>
                    <a:pt x="872" y="539"/>
                  </a:lnTo>
                  <a:lnTo>
                    <a:pt x="879" y="546"/>
                  </a:lnTo>
                  <a:lnTo>
                    <a:pt x="881" y="548"/>
                  </a:lnTo>
                  <a:lnTo>
                    <a:pt x="886" y="553"/>
                  </a:lnTo>
                  <a:lnTo>
                    <a:pt x="895" y="560"/>
                  </a:lnTo>
                  <a:lnTo>
                    <a:pt x="895" y="563"/>
                  </a:lnTo>
                  <a:lnTo>
                    <a:pt x="893" y="562"/>
                  </a:lnTo>
                  <a:lnTo>
                    <a:pt x="891" y="562"/>
                  </a:lnTo>
                  <a:lnTo>
                    <a:pt x="893" y="562"/>
                  </a:lnTo>
                  <a:lnTo>
                    <a:pt x="895" y="565"/>
                  </a:lnTo>
                  <a:lnTo>
                    <a:pt x="891" y="568"/>
                  </a:lnTo>
                  <a:lnTo>
                    <a:pt x="891" y="572"/>
                  </a:lnTo>
                  <a:lnTo>
                    <a:pt x="889" y="579"/>
                  </a:lnTo>
                  <a:lnTo>
                    <a:pt x="893" y="587"/>
                  </a:lnTo>
                  <a:lnTo>
                    <a:pt x="893" y="594"/>
                  </a:lnTo>
                  <a:lnTo>
                    <a:pt x="889" y="594"/>
                  </a:lnTo>
                  <a:lnTo>
                    <a:pt x="886" y="597"/>
                  </a:lnTo>
                  <a:lnTo>
                    <a:pt x="883" y="597"/>
                  </a:lnTo>
                  <a:lnTo>
                    <a:pt x="876" y="592"/>
                  </a:lnTo>
                  <a:lnTo>
                    <a:pt x="871" y="589"/>
                  </a:lnTo>
                  <a:lnTo>
                    <a:pt x="869" y="585"/>
                  </a:lnTo>
                  <a:lnTo>
                    <a:pt x="867" y="584"/>
                  </a:lnTo>
                  <a:lnTo>
                    <a:pt x="864" y="575"/>
                  </a:lnTo>
                  <a:lnTo>
                    <a:pt x="866" y="570"/>
                  </a:lnTo>
                  <a:lnTo>
                    <a:pt x="866" y="565"/>
                  </a:lnTo>
                  <a:lnTo>
                    <a:pt x="864" y="560"/>
                  </a:lnTo>
                  <a:lnTo>
                    <a:pt x="860" y="555"/>
                  </a:lnTo>
                  <a:lnTo>
                    <a:pt x="864" y="546"/>
                  </a:lnTo>
                  <a:lnTo>
                    <a:pt x="860" y="539"/>
                  </a:lnTo>
                  <a:lnTo>
                    <a:pt x="869" y="538"/>
                  </a:lnTo>
                  <a:close/>
                  <a:moveTo>
                    <a:pt x="840" y="515"/>
                  </a:moveTo>
                  <a:lnTo>
                    <a:pt x="847" y="515"/>
                  </a:lnTo>
                  <a:lnTo>
                    <a:pt x="854" y="519"/>
                  </a:lnTo>
                  <a:lnTo>
                    <a:pt x="859" y="519"/>
                  </a:lnTo>
                  <a:lnTo>
                    <a:pt x="867" y="521"/>
                  </a:lnTo>
                  <a:lnTo>
                    <a:pt x="869" y="521"/>
                  </a:lnTo>
                  <a:lnTo>
                    <a:pt x="876" y="522"/>
                  </a:lnTo>
                  <a:lnTo>
                    <a:pt x="884" y="524"/>
                  </a:lnTo>
                  <a:lnTo>
                    <a:pt x="891" y="526"/>
                  </a:lnTo>
                  <a:lnTo>
                    <a:pt x="896" y="531"/>
                  </a:lnTo>
                  <a:lnTo>
                    <a:pt x="895" y="534"/>
                  </a:lnTo>
                  <a:lnTo>
                    <a:pt x="893" y="534"/>
                  </a:lnTo>
                  <a:lnTo>
                    <a:pt x="895" y="536"/>
                  </a:lnTo>
                  <a:lnTo>
                    <a:pt x="895" y="543"/>
                  </a:lnTo>
                  <a:lnTo>
                    <a:pt x="896" y="553"/>
                  </a:lnTo>
                  <a:lnTo>
                    <a:pt x="896" y="556"/>
                  </a:lnTo>
                  <a:lnTo>
                    <a:pt x="895" y="558"/>
                  </a:lnTo>
                  <a:lnTo>
                    <a:pt x="893" y="555"/>
                  </a:lnTo>
                  <a:lnTo>
                    <a:pt x="886" y="551"/>
                  </a:lnTo>
                  <a:lnTo>
                    <a:pt x="884" y="550"/>
                  </a:lnTo>
                  <a:lnTo>
                    <a:pt x="877" y="541"/>
                  </a:lnTo>
                  <a:lnTo>
                    <a:pt x="871" y="536"/>
                  </a:lnTo>
                  <a:lnTo>
                    <a:pt x="869" y="536"/>
                  </a:lnTo>
                  <a:lnTo>
                    <a:pt x="864" y="536"/>
                  </a:lnTo>
                  <a:lnTo>
                    <a:pt x="857" y="536"/>
                  </a:lnTo>
                  <a:lnTo>
                    <a:pt x="852" y="533"/>
                  </a:lnTo>
                  <a:lnTo>
                    <a:pt x="847" y="529"/>
                  </a:lnTo>
                  <a:lnTo>
                    <a:pt x="840" y="524"/>
                  </a:lnTo>
                  <a:lnTo>
                    <a:pt x="836" y="517"/>
                  </a:lnTo>
                  <a:lnTo>
                    <a:pt x="836" y="515"/>
                  </a:lnTo>
                  <a:lnTo>
                    <a:pt x="840" y="515"/>
                  </a:lnTo>
                  <a:close/>
                  <a:moveTo>
                    <a:pt x="766" y="497"/>
                  </a:moveTo>
                  <a:lnTo>
                    <a:pt x="766" y="498"/>
                  </a:lnTo>
                  <a:lnTo>
                    <a:pt x="766" y="497"/>
                  </a:lnTo>
                  <a:close/>
                  <a:moveTo>
                    <a:pt x="761" y="493"/>
                  </a:moveTo>
                  <a:lnTo>
                    <a:pt x="761" y="497"/>
                  </a:lnTo>
                  <a:lnTo>
                    <a:pt x="761" y="493"/>
                  </a:lnTo>
                  <a:close/>
                  <a:moveTo>
                    <a:pt x="765" y="488"/>
                  </a:moveTo>
                  <a:lnTo>
                    <a:pt x="765" y="497"/>
                  </a:lnTo>
                  <a:lnTo>
                    <a:pt x="763" y="493"/>
                  </a:lnTo>
                  <a:lnTo>
                    <a:pt x="765" y="488"/>
                  </a:lnTo>
                  <a:close/>
                  <a:moveTo>
                    <a:pt x="758" y="481"/>
                  </a:moveTo>
                  <a:lnTo>
                    <a:pt x="760" y="481"/>
                  </a:lnTo>
                  <a:lnTo>
                    <a:pt x="760" y="483"/>
                  </a:lnTo>
                  <a:lnTo>
                    <a:pt x="758" y="483"/>
                  </a:lnTo>
                  <a:lnTo>
                    <a:pt x="758" y="481"/>
                  </a:lnTo>
                  <a:close/>
                  <a:moveTo>
                    <a:pt x="693" y="456"/>
                  </a:moveTo>
                  <a:lnTo>
                    <a:pt x="698" y="461"/>
                  </a:lnTo>
                  <a:lnTo>
                    <a:pt x="702" y="464"/>
                  </a:lnTo>
                  <a:lnTo>
                    <a:pt x="702" y="468"/>
                  </a:lnTo>
                  <a:lnTo>
                    <a:pt x="695" y="462"/>
                  </a:lnTo>
                  <a:lnTo>
                    <a:pt x="691" y="457"/>
                  </a:lnTo>
                  <a:lnTo>
                    <a:pt x="693" y="456"/>
                  </a:lnTo>
                  <a:close/>
                  <a:moveTo>
                    <a:pt x="797" y="454"/>
                  </a:moveTo>
                  <a:lnTo>
                    <a:pt x="801" y="457"/>
                  </a:lnTo>
                  <a:lnTo>
                    <a:pt x="802" y="462"/>
                  </a:lnTo>
                  <a:lnTo>
                    <a:pt x="806" y="462"/>
                  </a:lnTo>
                  <a:lnTo>
                    <a:pt x="809" y="471"/>
                  </a:lnTo>
                  <a:lnTo>
                    <a:pt x="811" y="476"/>
                  </a:lnTo>
                  <a:lnTo>
                    <a:pt x="807" y="476"/>
                  </a:lnTo>
                  <a:lnTo>
                    <a:pt x="809" y="476"/>
                  </a:lnTo>
                  <a:lnTo>
                    <a:pt x="806" y="481"/>
                  </a:lnTo>
                  <a:lnTo>
                    <a:pt x="806" y="483"/>
                  </a:lnTo>
                  <a:lnTo>
                    <a:pt x="804" y="493"/>
                  </a:lnTo>
                  <a:lnTo>
                    <a:pt x="804" y="497"/>
                  </a:lnTo>
                  <a:lnTo>
                    <a:pt x="801" y="498"/>
                  </a:lnTo>
                  <a:lnTo>
                    <a:pt x="797" y="500"/>
                  </a:lnTo>
                  <a:lnTo>
                    <a:pt x="790" y="505"/>
                  </a:lnTo>
                  <a:lnTo>
                    <a:pt x="780" y="503"/>
                  </a:lnTo>
                  <a:lnTo>
                    <a:pt x="770" y="500"/>
                  </a:lnTo>
                  <a:lnTo>
                    <a:pt x="768" y="495"/>
                  </a:lnTo>
                  <a:lnTo>
                    <a:pt x="765" y="485"/>
                  </a:lnTo>
                  <a:lnTo>
                    <a:pt x="761" y="478"/>
                  </a:lnTo>
                  <a:lnTo>
                    <a:pt x="763" y="476"/>
                  </a:lnTo>
                  <a:lnTo>
                    <a:pt x="763" y="468"/>
                  </a:lnTo>
                  <a:lnTo>
                    <a:pt x="765" y="466"/>
                  </a:lnTo>
                  <a:lnTo>
                    <a:pt x="773" y="461"/>
                  </a:lnTo>
                  <a:lnTo>
                    <a:pt x="778" y="462"/>
                  </a:lnTo>
                  <a:lnTo>
                    <a:pt x="777" y="464"/>
                  </a:lnTo>
                  <a:lnTo>
                    <a:pt x="782" y="462"/>
                  </a:lnTo>
                  <a:lnTo>
                    <a:pt x="785" y="464"/>
                  </a:lnTo>
                  <a:lnTo>
                    <a:pt x="784" y="462"/>
                  </a:lnTo>
                  <a:lnTo>
                    <a:pt x="787" y="457"/>
                  </a:lnTo>
                  <a:lnTo>
                    <a:pt x="792" y="456"/>
                  </a:lnTo>
                  <a:lnTo>
                    <a:pt x="794" y="452"/>
                  </a:lnTo>
                  <a:lnTo>
                    <a:pt x="797" y="454"/>
                  </a:lnTo>
                  <a:close/>
                  <a:moveTo>
                    <a:pt x="673" y="442"/>
                  </a:moveTo>
                  <a:lnTo>
                    <a:pt x="676" y="444"/>
                  </a:lnTo>
                  <a:lnTo>
                    <a:pt x="678" y="449"/>
                  </a:lnTo>
                  <a:lnTo>
                    <a:pt x="673" y="444"/>
                  </a:lnTo>
                  <a:lnTo>
                    <a:pt x="673" y="442"/>
                  </a:lnTo>
                  <a:close/>
                  <a:moveTo>
                    <a:pt x="719" y="432"/>
                  </a:moveTo>
                  <a:lnTo>
                    <a:pt x="720" y="432"/>
                  </a:lnTo>
                  <a:lnTo>
                    <a:pt x="719" y="432"/>
                  </a:lnTo>
                  <a:lnTo>
                    <a:pt x="715" y="432"/>
                  </a:lnTo>
                  <a:lnTo>
                    <a:pt x="719" y="432"/>
                  </a:lnTo>
                  <a:close/>
                  <a:moveTo>
                    <a:pt x="1186" y="995"/>
                  </a:moveTo>
                  <a:lnTo>
                    <a:pt x="1185" y="992"/>
                  </a:lnTo>
                  <a:lnTo>
                    <a:pt x="1186" y="990"/>
                  </a:lnTo>
                  <a:lnTo>
                    <a:pt x="1186" y="995"/>
                  </a:lnTo>
                  <a:close/>
                  <a:moveTo>
                    <a:pt x="2706" y="370"/>
                  </a:moveTo>
                  <a:lnTo>
                    <a:pt x="2707" y="370"/>
                  </a:lnTo>
                  <a:lnTo>
                    <a:pt x="2707" y="372"/>
                  </a:lnTo>
                  <a:lnTo>
                    <a:pt x="2706" y="372"/>
                  </a:lnTo>
                  <a:lnTo>
                    <a:pt x="2706" y="370"/>
                  </a:lnTo>
                  <a:close/>
                  <a:moveTo>
                    <a:pt x="2714" y="365"/>
                  </a:moveTo>
                  <a:lnTo>
                    <a:pt x="2719" y="369"/>
                  </a:lnTo>
                  <a:lnTo>
                    <a:pt x="2719" y="370"/>
                  </a:lnTo>
                  <a:lnTo>
                    <a:pt x="2711" y="372"/>
                  </a:lnTo>
                  <a:lnTo>
                    <a:pt x="2709" y="370"/>
                  </a:lnTo>
                  <a:lnTo>
                    <a:pt x="2714" y="365"/>
                  </a:lnTo>
                  <a:close/>
                  <a:moveTo>
                    <a:pt x="2706" y="338"/>
                  </a:moveTo>
                  <a:lnTo>
                    <a:pt x="2707" y="338"/>
                  </a:lnTo>
                  <a:lnTo>
                    <a:pt x="2707" y="340"/>
                  </a:lnTo>
                  <a:lnTo>
                    <a:pt x="2706" y="340"/>
                  </a:lnTo>
                  <a:lnTo>
                    <a:pt x="2706" y="338"/>
                  </a:lnTo>
                  <a:close/>
                  <a:moveTo>
                    <a:pt x="2699" y="334"/>
                  </a:moveTo>
                  <a:lnTo>
                    <a:pt x="2702" y="334"/>
                  </a:lnTo>
                  <a:lnTo>
                    <a:pt x="2702" y="336"/>
                  </a:lnTo>
                  <a:lnTo>
                    <a:pt x="2699" y="336"/>
                  </a:lnTo>
                  <a:lnTo>
                    <a:pt x="2699" y="334"/>
                  </a:lnTo>
                  <a:close/>
                  <a:moveTo>
                    <a:pt x="2704" y="334"/>
                  </a:moveTo>
                  <a:lnTo>
                    <a:pt x="2702" y="333"/>
                  </a:lnTo>
                  <a:lnTo>
                    <a:pt x="2706" y="333"/>
                  </a:lnTo>
                  <a:lnTo>
                    <a:pt x="2706" y="334"/>
                  </a:lnTo>
                  <a:lnTo>
                    <a:pt x="2704" y="334"/>
                  </a:lnTo>
                  <a:close/>
                  <a:moveTo>
                    <a:pt x="2668" y="321"/>
                  </a:moveTo>
                  <a:lnTo>
                    <a:pt x="2665" y="322"/>
                  </a:lnTo>
                  <a:lnTo>
                    <a:pt x="2665" y="321"/>
                  </a:lnTo>
                  <a:lnTo>
                    <a:pt x="2668" y="321"/>
                  </a:lnTo>
                  <a:close/>
                  <a:moveTo>
                    <a:pt x="2690" y="299"/>
                  </a:moveTo>
                  <a:lnTo>
                    <a:pt x="2692" y="307"/>
                  </a:lnTo>
                  <a:lnTo>
                    <a:pt x="2687" y="307"/>
                  </a:lnTo>
                  <a:lnTo>
                    <a:pt x="2685" y="300"/>
                  </a:lnTo>
                  <a:lnTo>
                    <a:pt x="2690" y="299"/>
                  </a:lnTo>
                  <a:close/>
                  <a:moveTo>
                    <a:pt x="2706" y="295"/>
                  </a:moveTo>
                  <a:lnTo>
                    <a:pt x="2713" y="300"/>
                  </a:lnTo>
                  <a:lnTo>
                    <a:pt x="2711" y="309"/>
                  </a:lnTo>
                  <a:lnTo>
                    <a:pt x="2711" y="317"/>
                  </a:lnTo>
                  <a:lnTo>
                    <a:pt x="2709" y="319"/>
                  </a:lnTo>
                  <a:lnTo>
                    <a:pt x="2706" y="317"/>
                  </a:lnTo>
                  <a:lnTo>
                    <a:pt x="2706" y="314"/>
                  </a:lnTo>
                  <a:lnTo>
                    <a:pt x="2697" y="309"/>
                  </a:lnTo>
                  <a:lnTo>
                    <a:pt x="2694" y="302"/>
                  </a:lnTo>
                  <a:lnTo>
                    <a:pt x="2694" y="299"/>
                  </a:lnTo>
                  <a:lnTo>
                    <a:pt x="2697" y="295"/>
                  </a:lnTo>
                  <a:lnTo>
                    <a:pt x="2706" y="295"/>
                  </a:lnTo>
                  <a:close/>
                  <a:moveTo>
                    <a:pt x="2678" y="293"/>
                  </a:moveTo>
                  <a:lnTo>
                    <a:pt x="2682" y="293"/>
                  </a:lnTo>
                  <a:lnTo>
                    <a:pt x="2682" y="295"/>
                  </a:lnTo>
                  <a:lnTo>
                    <a:pt x="2678" y="295"/>
                  </a:lnTo>
                  <a:lnTo>
                    <a:pt x="2678" y="293"/>
                  </a:lnTo>
                  <a:close/>
                  <a:moveTo>
                    <a:pt x="2684" y="293"/>
                  </a:moveTo>
                  <a:lnTo>
                    <a:pt x="2685" y="293"/>
                  </a:lnTo>
                  <a:lnTo>
                    <a:pt x="2685" y="295"/>
                  </a:lnTo>
                  <a:lnTo>
                    <a:pt x="2684" y="295"/>
                  </a:lnTo>
                  <a:lnTo>
                    <a:pt x="2684" y="293"/>
                  </a:lnTo>
                  <a:close/>
                  <a:moveTo>
                    <a:pt x="2709" y="285"/>
                  </a:moveTo>
                  <a:lnTo>
                    <a:pt x="2711" y="285"/>
                  </a:lnTo>
                  <a:lnTo>
                    <a:pt x="2709" y="285"/>
                  </a:lnTo>
                  <a:close/>
                  <a:moveTo>
                    <a:pt x="2682" y="281"/>
                  </a:moveTo>
                  <a:lnTo>
                    <a:pt x="2692" y="283"/>
                  </a:lnTo>
                  <a:lnTo>
                    <a:pt x="2699" y="285"/>
                  </a:lnTo>
                  <a:lnTo>
                    <a:pt x="2706" y="290"/>
                  </a:lnTo>
                  <a:lnTo>
                    <a:pt x="2697" y="292"/>
                  </a:lnTo>
                  <a:lnTo>
                    <a:pt x="2695" y="288"/>
                  </a:lnTo>
                  <a:lnTo>
                    <a:pt x="2695" y="290"/>
                  </a:lnTo>
                  <a:lnTo>
                    <a:pt x="2694" y="288"/>
                  </a:lnTo>
                  <a:lnTo>
                    <a:pt x="2685" y="287"/>
                  </a:lnTo>
                  <a:lnTo>
                    <a:pt x="2685" y="285"/>
                  </a:lnTo>
                  <a:lnTo>
                    <a:pt x="2682" y="283"/>
                  </a:lnTo>
                  <a:lnTo>
                    <a:pt x="2682" y="281"/>
                  </a:lnTo>
                  <a:close/>
                  <a:moveTo>
                    <a:pt x="2678" y="278"/>
                  </a:moveTo>
                  <a:lnTo>
                    <a:pt x="2682" y="278"/>
                  </a:lnTo>
                  <a:lnTo>
                    <a:pt x="2682" y="280"/>
                  </a:lnTo>
                  <a:lnTo>
                    <a:pt x="2677" y="278"/>
                  </a:lnTo>
                  <a:lnTo>
                    <a:pt x="2678" y="278"/>
                  </a:lnTo>
                  <a:close/>
                  <a:moveTo>
                    <a:pt x="2668" y="278"/>
                  </a:moveTo>
                  <a:lnTo>
                    <a:pt x="2672" y="278"/>
                  </a:lnTo>
                  <a:lnTo>
                    <a:pt x="2672" y="280"/>
                  </a:lnTo>
                  <a:lnTo>
                    <a:pt x="2668" y="280"/>
                  </a:lnTo>
                  <a:lnTo>
                    <a:pt x="2668" y="278"/>
                  </a:lnTo>
                  <a:close/>
                  <a:moveTo>
                    <a:pt x="2665" y="278"/>
                  </a:moveTo>
                  <a:lnTo>
                    <a:pt x="2668" y="281"/>
                  </a:lnTo>
                  <a:lnTo>
                    <a:pt x="2675" y="280"/>
                  </a:lnTo>
                  <a:lnTo>
                    <a:pt x="2678" y="281"/>
                  </a:lnTo>
                  <a:lnTo>
                    <a:pt x="2684" y="285"/>
                  </a:lnTo>
                  <a:lnTo>
                    <a:pt x="2685" y="288"/>
                  </a:lnTo>
                  <a:lnTo>
                    <a:pt x="2692" y="288"/>
                  </a:lnTo>
                  <a:lnTo>
                    <a:pt x="2694" y="290"/>
                  </a:lnTo>
                  <a:lnTo>
                    <a:pt x="2690" y="297"/>
                  </a:lnTo>
                  <a:lnTo>
                    <a:pt x="2685" y="293"/>
                  </a:lnTo>
                  <a:lnTo>
                    <a:pt x="2677" y="292"/>
                  </a:lnTo>
                  <a:lnTo>
                    <a:pt x="2670" y="288"/>
                  </a:lnTo>
                  <a:lnTo>
                    <a:pt x="2666" y="290"/>
                  </a:lnTo>
                  <a:lnTo>
                    <a:pt x="2660" y="288"/>
                  </a:lnTo>
                  <a:lnTo>
                    <a:pt x="2656" y="283"/>
                  </a:lnTo>
                  <a:lnTo>
                    <a:pt x="2660" y="278"/>
                  </a:lnTo>
                  <a:lnTo>
                    <a:pt x="2665" y="278"/>
                  </a:lnTo>
                  <a:close/>
                  <a:moveTo>
                    <a:pt x="2701" y="278"/>
                  </a:moveTo>
                  <a:lnTo>
                    <a:pt x="2707" y="280"/>
                  </a:lnTo>
                  <a:lnTo>
                    <a:pt x="2711" y="281"/>
                  </a:lnTo>
                  <a:lnTo>
                    <a:pt x="2706" y="283"/>
                  </a:lnTo>
                  <a:lnTo>
                    <a:pt x="2695" y="281"/>
                  </a:lnTo>
                  <a:lnTo>
                    <a:pt x="2692" y="278"/>
                  </a:lnTo>
                  <a:lnTo>
                    <a:pt x="2697" y="280"/>
                  </a:lnTo>
                  <a:lnTo>
                    <a:pt x="2701" y="278"/>
                  </a:lnTo>
                  <a:close/>
                  <a:moveTo>
                    <a:pt x="2728" y="278"/>
                  </a:moveTo>
                  <a:lnTo>
                    <a:pt x="2733" y="283"/>
                  </a:lnTo>
                  <a:lnTo>
                    <a:pt x="2736" y="292"/>
                  </a:lnTo>
                  <a:lnTo>
                    <a:pt x="2735" y="293"/>
                  </a:lnTo>
                  <a:lnTo>
                    <a:pt x="2733" y="293"/>
                  </a:lnTo>
                  <a:lnTo>
                    <a:pt x="2731" y="292"/>
                  </a:lnTo>
                  <a:lnTo>
                    <a:pt x="2723" y="287"/>
                  </a:lnTo>
                  <a:lnTo>
                    <a:pt x="2723" y="281"/>
                  </a:lnTo>
                  <a:lnTo>
                    <a:pt x="2728" y="278"/>
                  </a:lnTo>
                  <a:close/>
                  <a:moveTo>
                    <a:pt x="2687" y="278"/>
                  </a:moveTo>
                  <a:lnTo>
                    <a:pt x="2690" y="278"/>
                  </a:lnTo>
                  <a:lnTo>
                    <a:pt x="2690" y="280"/>
                  </a:lnTo>
                  <a:lnTo>
                    <a:pt x="2687" y="280"/>
                  </a:lnTo>
                  <a:lnTo>
                    <a:pt x="2687" y="278"/>
                  </a:lnTo>
                  <a:close/>
                  <a:moveTo>
                    <a:pt x="2678" y="275"/>
                  </a:moveTo>
                  <a:lnTo>
                    <a:pt x="2687" y="278"/>
                  </a:lnTo>
                  <a:lnTo>
                    <a:pt x="2687" y="280"/>
                  </a:lnTo>
                  <a:lnTo>
                    <a:pt x="2685" y="281"/>
                  </a:lnTo>
                  <a:lnTo>
                    <a:pt x="2680" y="278"/>
                  </a:lnTo>
                  <a:lnTo>
                    <a:pt x="2672" y="278"/>
                  </a:lnTo>
                  <a:lnTo>
                    <a:pt x="2668" y="278"/>
                  </a:lnTo>
                  <a:lnTo>
                    <a:pt x="2666" y="276"/>
                  </a:lnTo>
                  <a:lnTo>
                    <a:pt x="2675" y="275"/>
                  </a:lnTo>
                  <a:lnTo>
                    <a:pt x="2678" y="275"/>
                  </a:lnTo>
                  <a:close/>
                  <a:moveTo>
                    <a:pt x="2697" y="275"/>
                  </a:moveTo>
                  <a:lnTo>
                    <a:pt x="2697" y="278"/>
                  </a:lnTo>
                  <a:lnTo>
                    <a:pt x="2692" y="276"/>
                  </a:lnTo>
                  <a:lnTo>
                    <a:pt x="2694" y="275"/>
                  </a:lnTo>
                  <a:lnTo>
                    <a:pt x="2697" y="275"/>
                  </a:lnTo>
                  <a:close/>
                  <a:moveTo>
                    <a:pt x="2677" y="273"/>
                  </a:moveTo>
                  <a:lnTo>
                    <a:pt x="2675" y="275"/>
                  </a:lnTo>
                  <a:lnTo>
                    <a:pt x="2670" y="275"/>
                  </a:lnTo>
                  <a:lnTo>
                    <a:pt x="2677" y="273"/>
                  </a:lnTo>
                  <a:close/>
                  <a:moveTo>
                    <a:pt x="2690" y="266"/>
                  </a:moveTo>
                  <a:lnTo>
                    <a:pt x="2684" y="266"/>
                  </a:lnTo>
                  <a:lnTo>
                    <a:pt x="2689" y="263"/>
                  </a:lnTo>
                  <a:lnTo>
                    <a:pt x="2690" y="266"/>
                  </a:lnTo>
                  <a:close/>
                  <a:moveTo>
                    <a:pt x="2725" y="258"/>
                  </a:moveTo>
                  <a:lnTo>
                    <a:pt x="2728" y="258"/>
                  </a:lnTo>
                  <a:lnTo>
                    <a:pt x="2730" y="259"/>
                  </a:lnTo>
                  <a:lnTo>
                    <a:pt x="2721" y="258"/>
                  </a:lnTo>
                  <a:lnTo>
                    <a:pt x="2725" y="258"/>
                  </a:lnTo>
                  <a:close/>
                  <a:moveTo>
                    <a:pt x="2702" y="254"/>
                  </a:moveTo>
                  <a:lnTo>
                    <a:pt x="2704" y="256"/>
                  </a:lnTo>
                  <a:lnTo>
                    <a:pt x="2709" y="256"/>
                  </a:lnTo>
                  <a:lnTo>
                    <a:pt x="2711" y="254"/>
                  </a:lnTo>
                  <a:lnTo>
                    <a:pt x="2714" y="256"/>
                  </a:lnTo>
                  <a:lnTo>
                    <a:pt x="2718" y="258"/>
                  </a:lnTo>
                  <a:lnTo>
                    <a:pt x="2728" y="261"/>
                  </a:lnTo>
                  <a:lnTo>
                    <a:pt x="2730" y="261"/>
                  </a:lnTo>
                  <a:lnTo>
                    <a:pt x="2731" y="264"/>
                  </a:lnTo>
                  <a:lnTo>
                    <a:pt x="2725" y="266"/>
                  </a:lnTo>
                  <a:lnTo>
                    <a:pt x="2721" y="263"/>
                  </a:lnTo>
                  <a:lnTo>
                    <a:pt x="2725" y="266"/>
                  </a:lnTo>
                  <a:lnTo>
                    <a:pt x="2719" y="273"/>
                  </a:lnTo>
                  <a:lnTo>
                    <a:pt x="2718" y="271"/>
                  </a:lnTo>
                  <a:lnTo>
                    <a:pt x="2711" y="275"/>
                  </a:lnTo>
                  <a:lnTo>
                    <a:pt x="2702" y="273"/>
                  </a:lnTo>
                  <a:lnTo>
                    <a:pt x="2699" y="271"/>
                  </a:lnTo>
                  <a:lnTo>
                    <a:pt x="2694" y="266"/>
                  </a:lnTo>
                  <a:lnTo>
                    <a:pt x="2689" y="258"/>
                  </a:lnTo>
                  <a:lnTo>
                    <a:pt x="2690" y="256"/>
                  </a:lnTo>
                  <a:lnTo>
                    <a:pt x="2695" y="256"/>
                  </a:lnTo>
                  <a:lnTo>
                    <a:pt x="2702" y="252"/>
                  </a:lnTo>
                  <a:lnTo>
                    <a:pt x="2702" y="254"/>
                  </a:lnTo>
                  <a:close/>
                  <a:moveTo>
                    <a:pt x="2721" y="244"/>
                  </a:moveTo>
                  <a:lnTo>
                    <a:pt x="2723" y="244"/>
                  </a:lnTo>
                  <a:lnTo>
                    <a:pt x="2730" y="251"/>
                  </a:lnTo>
                  <a:lnTo>
                    <a:pt x="2731" y="254"/>
                  </a:lnTo>
                  <a:lnTo>
                    <a:pt x="2726" y="254"/>
                  </a:lnTo>
                  <a:lnTo>
                    <a:pt x="2721" y="251"/>
                  </a:lnTo>
                  <a:lnTo>
                    <a:pt x="2721" y="247"/>
                  </a:lnTo>
                  <a:lnTo>
                    <a:pt x="2716" y="246"/>
                  </a:lnTo>
                  <a:lnTo>
                    <a:pt x="2718" y="244"/>
                  </a:lnTo>
                  <a:lnTo>
                    <a:pt x="2721" y="244"/>
                  </a:lnTo>
                  <a:close/>
                  <a:moveTo>
                    <a:pt x="2701" y="211"/>
                  </a:moveTo>
                  <a:lnTo>
                    <a:pt x="2702" y="211"/>
                  </a:lnTo>
                  <a:lnTo>
                    <a:pt x="2699" y="215"/>
                  </a:lnTo>
                  <a:lnTo>
                    <a:pt x="2695" y="215"/>
                  </a:lnTo>
                  <a:lnTo>
                    <a:pt x="2697" y="211"/>
                  </a:lnTo>
                  <a:lnTo>
                    <a:pt x="2701" y="211"/>
                  </a:lnTo>
                  <a:close/>
                  <a:moveTo>
                    <a:pt x="2711" y="211"/>
                  </a:moveTo>
                  <a:lnTo>
                    <a:pt x="2718" y="217"/>
                  </a:lnTo>
                  <a:lnTo>
                    <a:pt x="2721" y="222"/>
                  </a:lnTo>
                  <a:lnTo>
                    <a:pt x="2718" y="230"/>
                  </a:lnTo>
                  <a:lnTo>
                    <a:pt x="2713" y="232"/>
                  </a:lnTo>
                  <a:lnTo>
                    <a:pt x="2704" y="227"/>
                  </a:lnTo>
                  <a:lnTo>
                    <a:pt x="2702" y="218"/>
                  </a:lnTo>
                  <a:lnTo>
                    <a:pt x="2707" y="211"/>
                  </a:lnTo>
                  <a:lnTo>
                    <a:pt x="2711" y="211"/>
                  </a:lnTo>
                  <a:close/>
                  <a:moveTo>
                    <a:pt x="2740" y="208"/>
                  </a:moveTo>
                  <a:lnTo>
                    <a:pt x="2742" y="213"/>
                  </a:lnTo>
                  <a:lnTo>
                    <a:pt x="2743" y="220"/>
                  </a:lnTo>
                  <a:lnTo>
                    <a:pt x="2740" y="223"/>
                  </a:lnTo>
                  <a:lnTo>
                    <a:pt x="2735" y="225"/>
                  </a:lnTo>
                  <a:lnTo>
                    <a:pt x="2728" y="220"/>
                  </a:lnTo>
                  <a:lnTo>
                    <a:pt x="2721" y="215"/>
                  </a:lnTo>
                  <a:lnTo>
                    <a:pt x="2713" y="208"/>
                  </a:lnTo>
                  <a:lnTo>
                    <a:pt x="2719" y="208"/>
                  </a:lnTo>
                  <a:lnTo>
                    <a:pt x="2725" y="208"/>
                  </a:lnTo>
                  <a:lnTo>
                    <a:pt x="2735" y="208"/>
                  </a:lnTo>
                  <a:lnTo>
                    <a:pt x="2736" y="208"/>
                  </a:lnTo>
                  <a:lnTo>
                    <a:pt x="2738" y="206"/>
                  </a:lnTo>
                  <a:lnTo>
                    <a:pt x="2740" y="208"/>
                  </a:lnTo>
                  <a:close/>
                  <a:moveTo>
                    <a:pt x="3194" y="647"/>
                  </a:moveTo>
                  <a:lnTo>
                    <a:pt x="3196" y="647"/>
                  </a:lnTo>
                  <a:lnTo>
                    <a:pt x="3196" y="649"/>
                  </a:lnTo>
                  <a:lnTo>
                    <a:pt x="3194" y="649"/>
                  </a:lnTo>
                  <a:lnTo>
                    <a:pt x="3194" y="647"/>
                  </a:lnTo>
                  <a:close/>
                  <a:moveTo>
                    <a:pt x="2340" y="536"/>
                  </a:moveTo>
                  <a:lnTo>
                    <a:pt x="2344" y="534"/>
                  </a:lnTo>
                  <a:lnTo>
                    <a:pt x="2347" y="526"/>
                  </a:lnTo>
                  <a:lnTo>
                    <a:pt x="2346" y="524"/>
                  </a:lnTo>
                  <a:lnTo>
                    <a:pt x="2346" y="519"/>
                  </a:lnTo>
                  <a:lnTo>
                    <a:pt x="2354" y="515"/>
                  </a:lnTo>
                  <a:lnTo>
                    <a:pt x="2357" y="512"/>
                  </a:lnTo>
                  <a:lnTo>
                    <a:pt x="2357" y="503"/>
                  </a:lnTo>
                  <a:lnTo>
                    <a:pt x="2359" y="500"/>
                  </a:lnTo>
                  <a:lnTo>
                    <a:pt x="2357" y="490"/>
                  </a:lnTo>
                  <a:lnTo>
                    <a:pt x="2359" y="488"/>
                  </a:lnTo>
                  <a:lnTo>
                    <a:pt x="2359" y="485"/>
                  </a:lnTo>
                  <a:lnTo>
                    <a:pt x="2363" y="483"/>
                  </a:lnTo>
                  <a:lnTo>
                    <a:pt x="2368" y="486"/>
                  </a:lnTo>
                  <a:lnTo>
                    <a:pt x="2371" y="481"/>
                  </a:lnTo>
                  <a:lnTo>
                    <a:pt x="2376" y="480"/>
                  </a:lnTo>
                  <a:lnTo>
                    <a:pt x="2378" y="478"/>
                  </a:lnTo>
                  <a:lnTo>
                    <a:pt x="2375" y="473"/>
                  </a:lnTo>
                  <a:lnTo>
                    <a:pt x="2380" y="464"/>
                  </a:lnTo>
                  <a:lnTo>
                    <a:pt x="2376" y="462"/>
                  </a:lnTo>
                  <a:lnTo>
                    <a:pt x="2371" y="464"/>
                  </a:lnTo>
                  <a:lnTo>
                    <a:pt x="2369" y="462"/>
                  </a:lnTo>
                  <a:lnTo>
                    <a:pt x="2369" y="461"/>
                  </a:lnTo>
                  <a:lnTo>
                    <a:pt x="2369" y="457"/>
                  </a:lnTo>
                  <a:lnTo>
                    <a:pt x="2371" y="454"/>
                  </a:lnTo>
                  <a:lnTo>
                    <a:pt x="2368" y="449"/>
                  </a:lnTo>
                  <a:lnTo>
                    <a:pt x="2368" y="442"/>
                  </a:lnTo>
                  <a:lnTo>
                    <a:pt x="2369" y="439"/>
                  </a:lnTo>
                  <a:lnTo>
                    <a:pt x="2371" y="437"/>
                  </a:lnTo>
                  <a:lnTo>
                    <a:pt x="2373" y="439"/>
                  </a:lnTo>
                  <a:lnTo>
                    <a:pt x="2378" y="437"/>
                  </a:lnTo>
                  <a:lnTo>
                    <a:pt x="2383" y="437"/>
                  </a:lnTo>
                  <a:lnTo>
                    <a:pt x="2385" y="433"/>
                  </a:lnTo>
                  <a:lnTo>
                    <a:pt x="2388" y="433"/>
                  </a:lnTo>
                  <a:lnTo>
                    <a:pt x="2387" y="430"/>
                  </a:lnTo>
                  <a:lnTo>
                    <a:pt x="2388" y="425"/>
                  </a:lnTo>
                  <a:lnTo>
                    <a:pt x="2392" y="427"/>
                  </a:lnTo>
                  <a:lnTo>
                    <a:pt x="2398" y="421"/>
                  </a:lnTo>
                  <a:lnTo>
                    <a:pt x="2398" y="420"/>
                  </a:lnTo>
                  <a:lnTo>
                    <a:pt x="2405" y="420"/>
                  </a:lnTo>
                  <a:lnTo>
                    <a:pt x="2405" y="416"/>
                  </a:lnTo>
                  <a:lnTo>
                    <a:pt x="2409" y="411"/>
                  </a:lnTo>
                  <a:lnTo>
                    <a:pt x="2417" y="411"/>
                  </a:lnTo>
                  <a:lnTo>
                    <a:pt x="2422" y="406"/>
                  </a:lnTo>
                  <a:lnTo>
                    <a:pt x="2422" y="403"/>
                  </a:lnTo>
                  <a:lnTo>
                    <a:pt x="2419" y="403"/>
                  </a:lnTo>
                  <a:lnTo>
                    <a:pt x="2414" y="394"/>
                  </a:lnTo>
                  <a:lnTo>
                    <a:pt x="2407" y="398"/>
                  </a:lnTo>
                  <a:lnTo>
                    <a:pt x="2404" y="396"/>
                  </a:lnTo>
                  <a:lnTo>
                    <a:pt x="2407" y="389"/>
                  </a:lnTo>
                  <a:lnTo>
                    <a:pt x="2407" y="386"/>
                  </a:lnTo>
                  <a:lnTo>
                    <a:pt x="2404" y="384"/>
                  </a:lnTo>
                  <a:lnTo>
                    <a:pt x="2410" y="379"/>
                  </a:lnTo>
                  <a:lnTo>
                    <a:pt x="2409" y="375"/>
                  </a:lnTo>
                  <a:lnTo>
                    <a:pt x="2410" y="374"/>
                  </a:lnTo>
                  <a:lnTo>
                    <a:pt x="2404" y="369"/>
                  </a:lnTo>
                  <a:lnTo>
                    <a:pt x="2410" y="363"/>
                  </a:lnTo>
                  <a:lnTo>
                    <a:pt x="2410" y="360"/>
                  </a:lnTo>
                  <a:lnTo>
                    <a:pt x="2412" y="357"/>
                  </a:lnTo>
                  <a:lnTo>
                    <a:pt x="2416" y="357"/>
                  </a:lnTo>
                  <a:lnTo>
                    <a:pt x="2417" y="353"/>
                  </a:lnTo>
                  <a:lnTo>
                    <a:pt x="2422" y="351"/>
                  </a:lnTo>
                  <a:lnTo>
                    <a:pt x="2422" y="348"/>
                  </a:lnTo>
                  <a:lnTo>
                    <a:pt x="2426" y="343"/>
                  </a:lnTo>
                  <a:lnTo>
                    <a:pt x="2431" y="346"/>
                  </a:lnTo>
                  <a:lnTo>
                    <a:pt x="2433" y="351"/>
                  </a:lnTo>
                  <a:lnTo>
                    <a:pt x="2439" y="350"/>
                  </a:lnTo>
                  <a:lnTo>
                    <a:pt x="2445" y="345"/>
                  </a:lnTo>
                  <a:lnTo>
                    <a:pt x="2450" y="346"/>
                  </a:lnTo>
                  <a:lnTo>
                    <a:pt x="2451" y="345"/>
                  </a:lnTo>
                  <a:lnTo>
                    <a:pt x="2455" y="341"/>
                  </a:lnTo>
                  <a:lnTo>
                    <a:pt x="2455" y="334"/>
                  </a:lnTo>
                  <a:lnTo>
                    <a:pt x="2457" y="331"/>
                  </a:lnTo>
                  <a:lnTo>
                    <a:pt x="2460" y="329"/>
                  </a:lnTo>
                  <a:lnTo>
                    <a:pt x="2460" y="328"/>
                  </a:lnTo>
                  <a:lnTo>
                    <a:pt x="2455" y="324"/>
                  </a:lnTo>
                  <a:lnTo>
                    <a:pt x="2455" y="321"/>
                  </a:lnTo>
                  <a:lnTo>
                    <a:pt x="2457" y="321"/>
                  </a:lnTo>
                  <a:lnTo>
                    <a:pt x="2455" y="317"/>
                  </a:lnTo>
                  <a:lnTo>
                    <a:pt x="2457" y="310"/>
                  </a:lnTo>
                  <a:lnTo>
                    <a:pt x="2458" y="309"/>
                  </a:lnTo>
                  <a:lnTo>
                    <a:pt x="2458" y="305"/>
                  </a:lnTo>
                  <a:lnTo>
                    <a:pt x="2462" y="299"/>
                  </a:lnTo>
                  <a:lnTo>
                    <a:pt x="2463" y="293"/>
                  </a:lnTo>
                  <a:lnTo>
                    <a:pt x="2465" y="295"/>
                  </a:lnTo>
                  <a:lnTo>
                    <a:pt x="2467" y="299"/>
                  </a:lnTo>
                  <a:lnTo>
                    <a:pt x="2472" y="295"/>
                  </a:lnTo>
                  <a:lnTo>
                    <a:pt x="2465" y="287"/>
                  </a:lnTo>
                  <a:lnTo>
                    <a:pt x="2465" y="280"/>
                  </a:lnTo>
                  <a:lnTo>
                    <a:pt x="2462" y="275"/>
                  </a:lnTo>
                  <a:lnTo>
                    <a:pt x="2462" y="264"/>
                  </a:lnTo>
                  <a:lnTo>
                    <a:pt x="2462" y="259"/>
                  </a:lnTo>
                  <a:lnTo>
                    <a:pt x="2465" y="249"/>
                  </a:lnTo>
                  <a:lnTo>
                    <a:pt x="2467" y="244"/>
                  </a:lnTo>
                  <a:lnTo>
                    <a:pt x="2460" y="237"/>
                  </a:lnTo>
                  <a:lnTo>
                    <a:pt x="2468" y="232"/>
                  </a:lnTo>
                  <a:lnTo>
                    <a:pt x="2470" y="223"/>
                  </a:lnTo>
                  <a:lnTo>
                    <a:pt x="2474" y="218"/>
                  </a:lnTo>
                  <a:lnTo>
                    <a:pt x="2475" y="206"/>
                  </a:lnTo>
                  <a:lnTo>
                    <a:pt x="2482" y="203"/>
                  </a:lnTo>
                  <a:lnTo>
                    <a:pt x="2484" y="199"/>
                  </a:lnTo>
                  <a:lnTo>
                    <a:pt x="2491" y="201"/>
                  </a:lnTo>
                  <a:lnTo>
                    <a:pt x="2491" y="196"/>
                  </a:lnTo>
                  <a:lnTo>
                    <a:pt x="2496" y="193"/>
                  </a:lnTo>
                  <a:lnTo>
                    <a:pt x="2496" y="187"/>
                  </a:lnTo>
                  <a:lnTo>
                    <a:pt x="2497" y="181"/>
                  </a:lnTo>
                  <a:lnTo>
                    <a:pt x="2501" y="181"/>
                  </a:lnTo>
                  <a:lnTo>
                    <a:pt x="2504" y="186"/>
                  </a:lnTo>
                  <a:lnTo>
                    <a:pt x="2509" y="186"/>
                  </a:lnTo>
                  <a:lnTo>
                    <a:pt x="2515" y="189"/>
                  </a:lnTo>
                  <a:lnTo>
                    <a:pt x="2518" y="193"/>
                  </a:lnTo>
                  <a:lnTo>
                    <a:pt x="2521" y="194"/>
                  </a:lnTo>
                  <a:lnTo>
                    <a:pt x="2526" y="187"/>
                  </a:lnTo>
                  <a:lnTo>
                    <a:pt x="2530" y="187"/>
                  </a:lnTo>
                  <a:lnTo>
                    <a:pt x="2532" y="182"/>
                  </a:lnTo>
                  <a:lnTo>
                    <a:pt x="2542" y="182"/>
                  </a:lnTo>
                  <a:lnTo>
                    <a:pt x="2544" y="184"/>
                  </a:lnTo>
                  <a:lnTo>
                    <a:pt x="2554" y="182"/>
                  </a:lnTo>
                  <a:lnTo>
                    <a:pt x="2559" y="186"/>
                  </a:lnTo>
                  <a:lnTo>
                    <a:pt x="2564" y="189"/>
                  </a:lnTo>
                  <a:lnTo>
                    <a:pt x="2566" y="193"/>
                  </a:lnTo>
                  <a:lnTo>
                    <a:pt x="2569" y="193"/>
                  </a:lnTo>
                  <a:lnTo>
                    <a:pt x="2571" y="187"/>
                  </a:lnTo>
                  <a:lnTo>
                    <a:pt x="2576" y="189"/>
                  </a:lnTo>
                  <a:lnTo>
                    <a:pt x="2576" y="184"/>
                  </a:lnTo>
                  <a:lnTo>
                    <a:pt x="2579" y="179"/>
                  </a:lnTo>
                  <a:lnTo>
                    <a:pt x="2583" y="184"/>
                  </a:lnTo>
                  <a:lnTo>
                    <a:pt x="2585" y="184"/>
                  </a:lnTo>
                  <a:lnTo>
                    <a:pt x="2586" y="187"/>
                  </a:lnTo>
                  <a:lnTo>
                    <a:pt x="2588" y="187"/>
                  </a:lnTo>
                  <a:lnTo>
                    <a:pt x="2591" y="186"/>
                  </a:lnTo>
                  <a:lnTo>
                    <a:pt x="2596" y="187"/>
                  </a:lnTo>
                  <a:lnTo>
                    <a:pt x="2600" y="186"/>
                  </a:lnTo>
                  <a:lnTo>
                    <a:pt x="2602" y="182"/>
                  </a:lnTo>
                  <a:lnTo>
                    <a:pt x="2607" y="187"/>
                  </a:lnTo>
                  <a:lnTo>
                    <a:pt x="2608" y="186"/>
                  </a:lnTo>
                  <a:lnTo>
                    <a:pt x="2612" y="189"/>
                  </a:lnTo>
                  <a:lnTo>
                    <a:pt x="2620" y="184"/>
                  </a:lnTo>
                  <a:lnTo>
                    <a:pt x="2627" y="187"/>
                  </a:lnTo>
                  <a:lnTo>
                    <a:pt x="2631" y="187"/>
                  </a:lnTo>
                  <a:lnTo>
                    <a:pt x="2634" y="189"/>
                  </a:lnTo>
                  <a:lnTo>
                    <a:pt x="2636" y="187"/>
                  </a:lnTo>
                  <a:lnTo>
                    <a:pt x="2644" y="189"/>
                  </a:lnTo>
                  <a:lnTo>
                    <a:pt x="2648" y="186"/>
                  </a:lnTo>
                  <a:lnTo>
                    <a:pt x="2656" y="187"/>
                  </a:lnTo>
                  <a:lnTo>
                    <a:pt x="2661" y="184"/>
                  </a:lnTo>
                  <a:lnTo>
                    <a:pt x="2668" y="191"/>
                  </a:lnTo>
                  <a:lnTo>
                    <a:pt x="2677" y="194"/>
                  </a:lnTo>
                  <a:lnTo>
                    <a:pt x="2677" y="196"/>
                  </a:lnTo>
                  <a:lnTo>
                    <a:pt x="2684" y="199"/>
                  </a:lnTo>
                  <a:lnTo>
                    <a:pt x="2684" y="203"/>
                  </a:lnTo>
                  <a:lnTo>
                    <a:pt x="2687" y="206"/>
                  </a:lnTo>
                  <a:lnTo>
                    <a:pt x="2694" y="208"/>
                  </a:lnTo>
                  <a:lnTo>
                    <a:pt x="2701" y="206"/>
                  </a:lnTo>
                  <a:lnTo>
                    <a:pt x="2702" y="208"/>
                  </a:lnTo>
                  <a:lnTo>
                    <a:pt x="2697" y="211"/>
                  </a:lnTo>
                  <a:lnTo>
                    <a:pt x="2694" y="217"/>
                  </a:lnTo>
                  <a:lnTo>
                    <a:pt x="2690" y="215"/>
                  </a:lnTo>
                  <a:lnTo>
                    <a:pt x="2690" y="213"/>
                  </a:lnTo>
                  <a:lnTo>
                    <a:pt x="2689" y="215"/>
                  </a:lnTo>
                  <a:lnTo>
                    <a:pt x="2680" y="211"/>
                  </a:lnTo>
                  <a:lnTo>
                    <a:pt x="2677" y="211"/>
                  </a:lnTo>
                  <a:lnTo>
                    <a:pt x="2680" y="213"/>
                  </a:lnTo>
                  <a:lnTo>
                    <a:pt x="2682" y="215"/>
                  </a:lnTo>
                  <a:lnTo>
                    <a:pt x="2680" y="217"/>
                  </a:lnTo>
                  <a:lnTo>
                    <a:pt x="2682" y="217"/>
                  </a:lnTo>
                  <a:lnTo>
                    <a:pt x="2689" y="218"/>
                  </a:lnTo>
                  <a:lnTo>
                    <a:pt x="2687" y="222"/>
                  </a:lnTo>
                  <a:lnTo>
                    <a:pt x="2689" y="222"/>
                  </a:lnTo>
                  <a:lnTo>
                    <a:pt x="2690" y="220"/>
                  </a:lnTo>
                  <a:lnTo>
                    <a:pt x="2689" y="222"/>
                  </a:lnTo>
                  <a:lnTo>
                    <a:pt x="2692" y="222"/>
                  </a:lnTo>
                  <a:lnTo>
                    <a:pt x="2694" y="223"/>
                  </a:lnTo>
                  <a:lnTo>
                    <a:pt x="2694" y="225"/>
                  </a:lnTo>
                  <a:lnTo>
                    <a:pt x="2695" y="225"/>
                  </a:lnTo>
                  <a:lnTo>
                    <a:pt x="2701" y="234"/>
                  </a:lnTo>
                  <a:lnTo>
                    <a:pt x="2701" y="232"/>
                  </a:lnTo>
                  <a:lnTo>
                    <a:pt x="2704" y="235"/>
                  </a:lnTo>
                  <a:lnTo>
                    <a:pt x="2707" y="239"/>
                  </a:lnTo>
                  <a:lnTo>
                    <a:pt x="2714" y="239"/>
                  </a:lnTo>
                  <a:lnTo>
                    <a:pt x="2713" y="242"/>
                  </a:lnTo>
                  <a:lnTo>
                    <a:pt x="2706" y="242"/>
                  </a:lnTo>
                  <a:lnTo>
                    <a:pt x="2706" y="244"/>
                  </a:lnTo>
                  <a:lnTo>
                    <a:pt x="2714" y="244"/>
                  </a:lnTo>
                  <a:lnTo>
                    <a:pt x="2719" y="247"/>
                  </a:lnTo>
                  <a:lnTo>
                    <a:pt x="2718" y="251"/>
                  </a:lnTo>
                  <a:lnTo>
                    <a:pt x="2725" y="254"/>
                  </a:lnTo>
                  <a:lnTo>
                    <a:pt x="2730" y="254"/>
                  </a:lnTo>
                  <a:lnTo>
                    <a:pt x="2730" y="258"/>
                  </a:lnTo>
                  <a:lnTo>
                    <a:pt x="2726" y="258"/>
                  </a:lnTo>
                  <a:lnTo>
                    <a:pt x="2721" y="256"/>
                  </a:lnTo>
                  <a:lnTo>
                    <a:pt x="2714" y="256"/>
                  </a:lnTo>
                  <a:lnTo>
                    <a:pt x="2711" y="254"/>
                  </a:lnTo>
                  <a:lnTo>
                    <a:pt x="2709" y="256"/>
                  </a:lnTo>
                  <a:lnTo>
                    <a:pt x="2704" y="256"/>
                  </a:lnTo>
                  <a:lnTo>
                    <a:pt x="2702" y="252"/>
                  </a:lnTo>
                  <a:lnTo>
                    <a:pt x="2695" y="256"/>
                  </a:lnTo>
                  <a:lnTo>
                    <a:pt x="2694" y="254"/>
                  </a:lnTo>
                  <a:lnTo>
                    <a:pt x="2690" y="256"/>
                  </a:lnTo>
                  <a:lnTo>
                    <a:pt x="2689" y="258"/>
                  </a:lnTo>
                  <a:lnTo>
                    <a:pt x="2690" y="261"/>
                  </a:lnTo>
                  <a:lnTo>
                    <a:pt x="2682" y="266"/>
                  </a:lnTo>
                  <a:lnTo>
                    <a:pt x="2685" y="268"/>
                  </a:lnTo>
                  <a:lnTo>
                    <a:pt x="2687" y="268"/>
                  </a:lnTo>
                  <a:lnTo>
                    <a:pt x="2689" y="268"/>
                  </a:lnTo>
                  <a:lnTo>
                    <a:pt x="2694" y="269"/>
                  </a:lnTo>
                  <a:lnTo>
                    <a:pt x="2694" y="273"/>
                  </a:lnTo>
                  <a:lnTo>
                    <a:pt x="2690" y="276"/>
                  </a:lnTo>
                  <a:lnTo>
                    <a:pt x="2685" y="275"/>
                  </a:lnTo>
                  <a:lnTo>
                    <a:pt x="2680" y="271"/>
                  </a:lnTo>
                  <a:lnTo>
                    <a:pt x="2678" y="271"/>
                  </a:lnTo>
                  <a:lnTo>
                    <a:pt x="2670" y="273"/>
                  </a:lnTo>
                  <a:lnTo>
                    <a:pt x="2663" y="275"/>
                  </a:lnTo>
                  <a:lnTo>
                    <a:pt x="2658" y="273"/>
                  </a:lnTo>
                  <a:lnTo>
                    <a:pt x="2660" y="276"/>
                  </a:lnTo>
                  <a:lnTo>
                    <a:pt x="2655" y="283"/>
                  </a:lnTo>
                  <a:lnTo>
                    <a:pt x="2658" y="288"/>
                  </a:lnTo>
                  <a:lnTo>
                    <a:pt x="2663" y="292"/>
                  </a:lnTo>
                  <a:lnTo>
                    <a:pt x="2670" y="292"/>
                  </a:lnTo>
                  <a:lnTo>
                    <a:pt x="2668" y="295"/>
                  </a:lnTo>
                  <a:lnTo>
                    <a:pt x="2673" y="293"/>
                  </a:lnTo>
                  <a:lnTo>
                    <a:pt x="2675" y="297"/>
                  </a:lnTo>
                  <a:lnTo>
                    <a:pt x="2677" y="295"/>
                  </a:lnTo>
                  <a:lnTo>
                    <a:pt x="2684" y="299"/>
                  </a:lnTo>
                  <a:lnTo>
                    <a:pt x="2684" y="307"/>
                  </a:lnTo>
                  <a:lnTo>
                    <a:pt x="2680" y="309"/>
                  </a:lnTo>
                  <a:lnTo>
                    <a:pt x="2678" y="309"/>
                  </a:lnTo>
                  <a:lnTo>
                    <a:pt x="2678" y="307"/>
                  </a:lnTo>
                  <a:lnTo>
                    <a:pt x="2675" y="304"/>
                  </a:lnTo>
                  <a:lnTo>
                    <a:pt x="2678" y="307"/>
                  </a:lnTo>
                  <a:lnTo>
                    <a:pt x="2678" y="310"/>
                  </a:lnTo>
                  <a:lnTo>
                    <a:pt x="2680" y="310"/>
                  </a:lnTo>
                  <a:lnTo>
                    <a:pt x="2685" y="307"/>
                  </a:lnTo>
                  <a:lnTo>
                    <a:pt x="2692" y="309"/>
                  </a:lnTo>
                  <a:lnTo>
                    <a:pt x="2694" y="314"/>
                  </a:lnTo>
                  <a:lnTo>
                    <a:pt x="2694" y="316"/>
                  </a:lnTo>
                  <a:lnTo>
                    <a:pt x="2687" y="314"/>
                  </a:lnTo>
                  <a:lnTo>
                    <a:pt x="2682" y="319"/>
                  </a:lnTo>
                  <a:lnTo>
                    <a:pt x="2677" y="316"/>
                  </a:lnTo>
                  <a:lnTo>
                    <a:pt x="2675" y="317"/>
                  </a:lnTo>
                  <a:lnTo>
                    <a:pt x="2677" y="316"/>
                  </a:lnTo>
                  <a:lnTo>
                    <a:pt x="2680" y="317"/>
                  </a:lnTo>
                  <a:lnTo>
                    <a:pt x="2677" y="321"/>
                  </a:lnTo>
                  <a:lnTo>
                    <a:pt x="2672" y="322"/>
                  </a:lnTo>
                  <a:lnTo>
                    <a:pt x="2670" y="322"/>
                  </a:lnTo>
                  <a:lnTo>
                    <a:pt x="2668" y="319"/>
                  </a:lnTo>
                  <a:lnTo>
                    <a:pt x="2665" y="319"/>
                  </a:lnTo>
                  <a:lnTo>
                    <a:pt x="2665" y="317"/>
                  </a:lnTo>
                  <a:lnTo>
                    <a:pt x="2660" y="317"/>
                  </a:lnTo>
                  <a:lnTo>
                    <a:pt x="2655" y="316"/>
                  </a:lnTo>
                  <a:lnTo>
                    <a:pt x="2655" y="317"/>
                  </a:lnTo>
                  <a:lnTo>
                    <a:pt x="2648" y="314"/>
                  </a:lnTo>
                  <a:lnTo>
                    <a:pt x="2653" y="319"/>
                  </a:lnTo>
                  <a:lnTo>
                    <a:pt x="2663" y="321"/>
                  </a:lnTo>
                  <a:lnTo>
                    <a:pt x="2665" y="324"/>
                  </a:lnTo>
                  <a:lnTo>
                    <a:pt x="2668" y="322"/>
                  </a:lnTo>
                  <a:lnTo>
                    <a:pt x="2670" y="329"/>
                  </a:lnTo>
                  <a:lnTo>
                    <a:pt x="2673" y="326"/>
                  </a:lnTo>
                  <a:lnTo>
                    <a:pt x="2678" y="328"/>
                  </a:lnTo>
                  <a:lnTo>
                    <a:pt x="2678" y="329"/>
                  </a:lnTo>
                  <a:lnTo>
                    <a:pt x="2682" y="328"/>
                  </a:lnTo>
                  <a:lnTo>
                    <a:pt x="2684" y="328"/>
                  </a:lnTo>
                  <a:lnTo>
                    <a:pt x="2687" y="333"/>
                  </a:lnTo>
                  <a:lnTo>
                    <a:pt x="2685" y="333"/>
                  </a:lnTo>
                  <a:lnTo>
                    <a:pt x="2689" y="336"/>
                  </a:lnTo>
                  <a:lnTo>
                    <a:pt x="2685" y="338"/>
                  </a:lnTo>
                  <a:lnTo>
                    <a:pt x="2687" y="338"/>
                  </a:lnTo>
                  <a:lnTo>
                    <a:pt x="2687" y="340"/>
                  </a:lnTo>
                  <a:lnTo>
                    <a:pt x="2689" y="338"/>
                  </a:lnTo>
                  <a:lnTo>
                    <a:pt x="2692" y="340"/>
                  </a:lnTo>
                  <a:lnTo>
                    <a:pt x="2694" y="336"/>
                  </a:lnTo>
                  <a:lnTo>
                    <a:pt x="2701" y="338"/>
                  </a:lnTo>
                  <a:lnTo>
                    <a:pt x="2704" y="336"/>
                  </a:lnTo>
                  <a:lnTo>
                    <a:pt x="2706" y="340"/>
                  </a:lnTo>
                  <a:lnTo>
                    <a:pt x="2701" y="343"/>
                  </a:lnTo>
                  <a:lnTo>
                    <a:pt x="2707" y="341"/>
                  </a:lnTo>
                  <a:lnTo>
                    <a:pt x="2706" y="346"/>
                  </a:lnTo>
                  <a:lnTo>
                    <a:pt x="2701" y="350"/>
                  </a:lnTo>
                  <a:lnTo>
                    <a:pt x="2699" y="346"/>
                  </a:lnTo>
                  <a:lnTo>
                    <a:pt x="2699" y="351"/>
                  </a:lnTo>
                  <a:lnTo>
                    <a:pt x="2695" y="355"/>
                  </a:lnTo>
                  <a:lnTo>
                    <a:pt x="2699" y="355"/>
                  </a:lnTo>
                  <a:lnTo>
                    <a:pt x="2706" y="350"/>
                  </a:lnTo>
                  <a:lnTo>
                    <a:pt x="2711" y="350"/>
                  </a:lnTo>
                  <a:lnTo>
                    <a:pt x="2713" y="351"/>
                  </a:lnTo>
                  <a:lnTo>
                    <a:pt x="2711" y="353"/>
                  </a:lnTo>
                  <a:lnTo>
                    <a:pt x="2713" y="351"/>
                  </a:lnTo>
                  <a:lnTo>
                    <a:pt x="2716" y="355"/>
                  </a:lnTo>
                  <a:lnTo>
                    <a:pt x="2707" y="357"/>
                  </a:lnTo>
                  <a:lnTo>
                    <a:pt x="2716" y="357"/>
                  </a:lnTo>
                  <a:lnTo>
                    <a:pt x="2718" y="358"/>
                  </a:lnTo>
                  <a:lnTo>
                    <a:pt x="2707" y="360"/>
                  </a:lnTo>
                  <a:lnTo>
                    <a:pt x="2718" y="362"/>
                  </a:lnTo>
                  <a:lnTo>
                    <a:pt x="2718" y="365"/>
                  </a:lnTo>
                  <a:lnTo>
                    <a:pt x="2709" y="365"/>
                  </a:lnTo>
                  <a:lnTo>
                    <a:pt x="2711" y="367"/>
                  </a:lnTo>
                  <a:lnTo>
                    <a:pt x="2709" y="370"/>
                  </a:lnTo>
                  <a:lnTo>
                    <a:pt x="2702" y="367"/>
                  </a:lnTo>
                  <a:lnTo>
                    <a:pt x="2706" y="372"/>
                  </a:lnTo>
                  <a:lnTo>
                    <a:pt x="2716" y="374"/>
                  </a:lnTo>
                  <a:lnTo>
                    <a:pt x="2719" y="375"/>
                  </a:lnTo>
                  <a:lnTo>
                    <a:pt x="2721" y="377"/>
                  </a:lnTo>
                  <a:lnTo>
                    <a:pt x="2726" y="377"/>
                  </a:lnTo>
                  <a:lnTo>
                    <a:pt x="2726" y="382"/>
                  </a:lnTo>
                  <a:lnTo>
                    <a:pt x="2726" y="389"/>
                  </a:lnTo>
                  <a:lnTo>
                    <a:pt x="2728" y="392"/>
                  </a:lnTo>
                  <a:lnTo>
                    <a:pt x="2733" y="398"/>
                  </a:lnTo>
                  <a:lnTo>
                    <a:pt x="2736" y="401"/>
                  </a:lnTo>
                  <a:lnTo>
                    <a:pt x="2738" y="403"/>
                  </a:lnTo>
                  <a:lnTo>
                    <a:pt x="2745" y="411"/>
                  </a:lnTo>
                  <a:lnTo>
                    <a:pt x="2750" y="416"/>
                  </a:lnTo>
                  <a:lnTo>
                    <a:pt x="2755" y="421"/>
                  </a:lnTo>
                  <a:lnTo>
                    <a:pt x="2752" y="423"/>
                  </a:lnTo>
                  <a:lnTo>
                    <a:pt x="2755" y="425"/>
                  </a:lnTo>
                  <a:lnTo>
                    <a:pt x="2757" y="423"/>
                  </a:lnTo>
                  <a:lnTo>
                    <a:pt x="2762" y="428"/>
                  </a:lnTo>
                  <a:lnTo>
                    <a:pt x="2760" y="430"/>
                  </a:lnTo>
                  <a:lnTo>
                    <a:pt x="2762" y="428"/>
                  </a:lnTo>
                  <a:lnTo>
                    <a:pt x="2764" y="430"/>
                  </a:lnTo>
                  <a:lnTo>
                    <a:pt x="2762" y="433"/>
                  </a:lnTo>
                  <a:lnTo>
                    <a:pt x="2764" y="433"/>
                  </a:lnTo>
                  <a:lnTo>
                    <a:pt x="2760" y="437"/>
                  </a:lnTo>
                  <a:lnTo>
                    <a:pt x="2762" y="439"/>
                  </a:lnTo>
                  <a:lnTo>
                    <a:pt x="2755" y="444"/>
                  </a:lnTo>
                  <a:lnTo>
                    <a:pt x="2745" y="445"/>
                  </a:lnTo>
                  <a:lnTo>
                    <a:pt x="2742" y="442"/>
                  </a:lnTo>
                  <a:lnTo>
                    <a:pt x="2740" y="444"/>
                  </a:lnTo>
                  <a:lnTo>
                    <a:pt x="2730" y="444"/>
                  </a:lnTo>
                  <a:lnTo>
                    <a:pt x="2726" y="445"/>
                  </a:lnTo>
                  <a:lnTo>
                    <a:pt x="2716" y="445"/>
                  </a:lnTo>
                  <a:lnTo>
                    <a:pt x="2716" y="447"/>
                  </a:lnTo>
                  <a:lnTo>
                    <a:pt x="2719" y="451"/>
                  </a:lnTo>
                  <a:lnTo>
                    <a:pt x="2719" y="457"/>
                  </a:lnTo>
                  <a:lnTo>
                    <a:pt x="2718" y="457"/>
                  </a:lnTo>
                  <a:lnTo>
                    <a:pt x="2718" y="459"/>
                  </a:lnTo>
                  <a:lnTo>
                    <a:pt x="2718" y="461"/>
                  </a:lnTo>
                  <a:lnTo>
                    <a:pt x="2716" y="462"/>
                  </a:lnTo>
                  <a:lnTo>
                    <a:pt x="2716" y="464"/>
                  </a:lnTo>
                  <a:lnTo>
                    <a:pt x="2719" y="464"/>
                  </a:lnTo>
                  <a:lnTo>
                    <a:pt x="2721" y="462"/>
                  </a:lnTo>
                  <a:lnTo>
                    <a:pt x="2723" y="464"/>
                  </a:lnTo>
                  <a:lnTo>
                    <a:pt x="2726" y="466"/>
                  </a:lnTo>
                  <a:lnTo>
                    <a:pt x="2725" y="469"/>
                  </a:lnTo>
                  <a:lnTo>
                    <a:pt x="2726" y="466"/>
                  </a:lnTo>
                  <a:lnTo>
                    <a:pt x="2731" y="466"/>
                  </a:lnTo>
                  <a:lnTo>
                    <a:pt x="2731" y="469"/>
                  </a:lnTo>
                  <a:lnTo>
                    <a:pt x="2733" y="466"/>
                  </a:lnTo>
                  <a:lnTo>
                    <a:pt x="2736" y="471"/>
                  </a:lnTo>
                  <a:lnTo>
                    <a:pt x="2733" y="474"/>
                  </a:lnTo>
                  <a:lnTo>
                    <a:pt x="2738" y="471"/>
                  </a:lnTo>
                  <a:lnTo>
                    <a:pt x="2736" y="480"/>
                  </a:lnTo>
                  <a:lnTo>
                    <a:pt x="2735" y="481"/>
                  </a:lnTo>
                  <a:lnTo>
                    <a:pt x="2733" y="480"/>
                  </a:lnTo>
                  <a:lnTo>
                    <a:pt x="2735" y="483"/>
                  </a:lnTo>
                  <a:lnTo>
                    <a:pt x="2733" y="485"/>
                  </a:lnTo>
                  <a:lnTo>
                    <a:pt x="2733" y="488"/>
                  </a:lnTo>
                  <a:lnTo>
                    <a:pt x="2735" y="488"/>
                  </a:lnTo>
                  <a:lnTo>
                    <a:pt x="2733" y="485"/>
                  </a:lnTo>
                  <a:lnTo>
                    <a:pt x="2736" y="481"/>
                  </a:lnTo>
                  <a:lnTo>
                    <a:pt x="2740" y="483"/>
                  </a:lnTo>
                  <a:lnTo>
                    <a:pt x="2740" y="488"/>
                  </a:lnTo>
                  <a:lnTo>
                    <a:pt x="2743" y="492"/>
                  </a:lnTo>
                  <a:lnTo>
                    <a:pt x="2748" y="493"/>
                  </a:lnTo>
                  <a:lnTo>
                    <a:pt x="2755" y="493"/>
                  </a:lnTo>
                  <a:lnTo>
                    <a:pt x="2755" y="495"/>
                  </a:lnTo>
                  <a:lnTo>
                    <a:pt x="2757" y="493"/>
                  </a:lnTo>
                  <a:lnTo>
                    <a:pt x="2760" y="498"/>
                  </a:lnTo>
                  <a:lnTo>
                    <a:pt x="2757" y="497"/>
                  </a:lnTo>
                  <a:lnTo>
                    <a:pt x="2755" y="498"/>
                  </a:lnTo>
                  <a:lnTo>
                    <a:pt x="2757" y="498"/>
                  </a:lnTo>
                  <a:lnTo>
                    <a:pt x="2757" y="500"/>
                  </a:lnTo>
                  <a:lnTo>
                    <a:pt x="2759" y="498"/>
                  </a:lnTo>
                  <a:lnTo>
                    <a:pt x="2760" y="502"/>
                  </a:lnTo>
                  <a:lnTo>
                    <a:pt x="2760" y="503"/>
                  </a:lnTo>
                  <a:lnTo>
                    <a:pt x="2767" y="510"/>
                  </a:lnTo>
                  <a:lnTo>
                    <a:pt x="2772" y="512"/>
                  </a:lnTo>
                  <a:lnTo>
                    <a:pt x="2774" y="515"/>
                  </a:lnTo>
                  <a:lnTo>
                    <a:pt x="2783" y="521"/>
                  </a:lnTo>
                  <a:lnTo>
                    <a:pt x="2788" y="524"/>
                  </a:lnTo>
                  <a:lnTo>
                    <a:pt x="2798" y="527"/>
                  </a:lnTo>
                  <a:lnTo>
                    <a:pt x="2798" y="529"/>
                  </a:lnTo>
                  <a:lnTo>
                    <a:pt x="2801" y="529"/>
                  </a:lnTo>
                  <a:lnTo>
                    <a:pt x="2803" y="534"/>
                  </a:lnTo>
                  <a:lnTo>
                    <a:pt x="2798" y="536"/>
                  </a:lnTo>
                  <a:lnTo>
                    <a:pt x="2801" y="536"/>
                  </a:lnTo>
                  <a:lnTo>
                    <a:pt x="2803" y="536"/>
                  </a:lnTo>
                  <a:lnTo>
                    <a:pt x="2801" y="536"/>
                  </a:lnTo>
                  <a:lnTo>
                    <a:pt x="2803" y="538"/>
                  </a:lnTo>
                  <a:lnTo>
                    <a:pt x="2801" y="539"/>
                  </a:lnTo>
                  <a:lnTo>
                    <a:pt x="2805" y="539"/>
                  </a:lnTo>
                  <a:lnTo>
                    <a:pt x="2805" y="541"/>
                  </a:lnTo>
                  <a:lnTo>
                    <a:pt x="2805" y="543"/>
                  </a:lnTo>
                  <a:lnTo>
                    <a:pt x="2808" y="539"/>
                  </a:lnTo>
                  <a:lnTo>
                    <a:pt x="2808" y="541"/>
                  </a:lnTo>
                  <a:lnTo>
                    <a:pt x="2806" y="543"/>
                  </a:lnTo>
                  <a:lnTo>
                    <a:pt x="2808" y="544"/>
                  </a:lnTo>
                  <a:lnTo>
                    <a:pt x="2810" y="541"/>
                  </a:lnTo>
                  <a:lnTo>
                    <a:pt x="2810" y="544"/>
                  </a:lnTo>
                  <a:lnTo>
                    <a:pt x="2813" y="543"/>
                  </a:lnTo>
                  <a:lnTo>
                    <a:pt x="2813" y="544"/>
                  </a:lnTo>
                  <a:lnTo>
                    <a:pt x="2815" y="544"/>
                  </a:lnTo>
                  <a:lnTo>
                    <a:pt x="2818" y="544"/>
                  </a:lnTo>
                  <a:lnTo>
                    <a:pt x="2818" y="543"/>
                  </a:lnTo>
                  <a:lnTo>
                    <a:pt x="2822" y="546"/>
                  </a:lnTo>
                  <a:lnTo>
                    <a:pt x="2825" y="548"/>
                  </a:lnTo>
                  <a:lnTo>
                    <a:pt x="2832" y="555"/>
                  </a:lnTo>
                  <a:lnTo>
                    <a:pt x="2835" y="556"/>
                  </a:lnTo>
                  <a:lnTo>
                    <a:pt x="2837" y="558"/>
                  </a:lnTo>
                  <a:lnTo>
                    <a:pt x="2844" y="563"/>
                  </a:lnTo>
                  <a:lnTo>
                    <a:pt x="2844" y="568"/>
                  </a:lnTo>
                  <a:lnTo>
                    <a:pt x="2839" y="568"/>
                  </a:lnTo>
                  <a:lnTo>
                    <a:pt x="2846" y="568"/>
                  </a:lnTo>
                  <a:lnTo>
                    <a:pt x="2847" y="572"/>
                  </a:lnTo>
                  <a:lnTo>
                    <a:pt x="2846" y="572"/>
                  </a:lnTo>
                  <a:lnTo>
                    <a:pt x="2853" y="575"/>
                  </a:lnTo>
                  <a:lnTo>
                    <a:pt x="2853" y="582"/>
                  </a:lnTo>
                  <a:lnTo>
                    <a:pt x="2854" y="582"/>
                  </a:lnTo>
                  <a:lnTo>
                    <a:pt x="2856" y="580"/>
                  </a:lnTo>
                  <a:lnTo>
                    <a:pt x="2866" y="580"/>
                  </a:lnTo>
                  <a:lnTo>
                    <a:pt x="2871" y="584"/>
                  </a:lnTo>
                  <a:lnTo>
                    <a:pt x="2871" y="589"/>
                  </a:lnTo>
                  <a:lnTo>
                    <a:pt x="2868" y="594"/>
                  </a:lnTo>
                  <a:lnTo>
                    <a:pt x="2861" y="599"/>
                  </a:lnTo>
                  <a:lnTo>
                    <a:pt x="2859" y="603"/>
                  </a:lnTo>
                  <a:lnTo>
                    <a:pt x="2854" y="603"/>
                  </a:lnTo>
                  <a:lnTo>
                    <a:pt x="2851" y="606"/>
                  </a:lnTo>
                  <a:lnTo>
                    <a:pt x="2851" y="608"/>
                  </a:lnTo>
                  <a:lnTo>
                    <a:pt x="2847" y="611"/>
                  </a:lnTo>
                  <a:lnTo>
                    <a:pt x="2839" y="609"/>
                  </a:lnTo>
                  <a:lnTo>
                    <a:pt x="2837" y="609"/>
                  </a:lnTo>
                  <a:lnTo>
                    <a:pt x="2837" y="608"/>
                  </a:lnTo>
                  <a:lnTo>
                    <a:pt x="2832" y="604"/>
                  </a:lnTo>
                  <a:lnTo>
                    <a:pt x="2829" y="606"/>
                  </a:lnTo>
                  <a:lnTo>
                    <a:pt x="2824" y="611"/>
                  </a:lnTo>
                  <a:lnTo>
                    <a:pt x="2818" y="611"/>
                  </a:lnTo>
                  <a:lnTo>
                    <a:pt x="2810" y="608"/>
                  </a:lnTo>
                  <a:lnTo>
                    <a:pt x="2810" y="606"/>
                  </a:lnTo>
                  <a:lnTo>
                    <a:pt x="2808" y="608"/>
                  </a:lnTo>
                  <a:lnTo>
                    <a:pt x="2805" y="606"/>
                  </a:lnTo>
                  <a:lnTo>
                    <a:pt x="2796" y="611"/>
                  </a:lnTo>
                  <a:lnTo>
                    <a:pt x="2793" y="609"/>
                  </a:lnTo>
                  <a:lnTo>
                    <a:pt x="2793" y="608"/>
                  </a:lnTo>
                  <a:lnTo>
                    <a:pt x="2791" y="606"/>
                  </a:lnTo>
                  <a:lnTo>
                    <a:pt x="2788" y="606"/>
                  </a:lnTo>
                  <a:lnTo>
                    <a:pt x="2777" y="604"/>
                  </a:lnTo>
                  <a:lnTo>
                    <a:pt x="2776" y="603"/>
                  </a:lnTo>
                  <a:lnTo>
                    <a:pt x="2767" y="601"/>
                  </a:lnTo>
                  <a:lnTo>
                    <a:pt x="2765" y="601"/>
                  </a:lnTo>
                  <a:lnTo>
                    <a:pt x="2760" y="599"/>
                  </a:lnTo>
                  <a:lnTo>
                    <a:pt x="2759" y="597"/>
                  </a:lnTo>
                  <a:lnTo>
                    <a:pt x="2759" y="596"/>
                  </a:lnTo>
                  <a:lnTo>
                    <a:pt x="2752" y="592"/>
                  </a:lnTo>
                  <a:lnTo>
                    <a:pt x="2752" y="585"/>
                  </a:lnTo>
                  <a:lnTo>
                    <a:pt x="2750" y="580"/>
                  </a:lnTo>
                  <a:lnTo>
                    <a:pt x="2747" y="579"/>
                  </a:lnTo>
                  <a:lnTo>
                    <a:pt x="2743" y="575"/>
                  </a:lnTo>
                  <a:lnTo>
                    <a:pt x="2742" y="575"/>
                  </a:lnTo>
                  <a:lnTo>
                    <a:pt x="2743" y="572"/>
                  </a:lnTo>
                  <a:lnTo>
                    <a:pt x="2742" y="573"/>
                  </a:lnTo>
                  <a:lnTo>
                    <a:pt x="2740" y="573"/>
                  </a:lnTo>
                  <a:lnTo>
                    <a:pt x="2740" y="575"/>
                  </a:lnTo>
                  <a:lnTo>
                    <a:pt x="2743" y="579"/>
                  </a:lnTo>
                  <a:lnTo>
                    <a:pt x="2740" y="580"/>
                  </a:lnTo>
                  <a:lnTo>
                    <a:pt x="2745" y="580"/>
                  </a:lnTo>
                  <a:lnTo>
                    <a:pt x="2750" y="585"/>
                  </a:lnTo>
                  <a:lnTo>
                    <a:pt x="2750" y="591"/>
                  </a:lnTo>
                  <a:lnTo>
                    <a:pt x="2748" y="592"/>
                  </a:lnTo>
                  <a:lnTo>
                    <a:pt x="2752" y="601"/>
                  </a:lnTo>
                  <a:lnTo>
                    <a:pt x="2755" y="604"/>
                  </a:lnTo>
                  <a:lnTo>
                    <a:pt x="2755" y="614"/>
                  </a:lnTo>
                  <a:lnTo>
                    <a:pt x="2748" y="614"/>
                  </a:lnTo>
                  <a:lnTo>
                    <a:pt x="2747" y="613"/>
                  </a:lnTo>
                  <a:lnTo>
                    <a:pt x="2743" y="611"/>
                  </a:lnTo>
                  <a:lnTo>
                    <a:pt x="2742" y="608"/>
                  </a:lnTo>
                  <a:lnTo>
                    <a:pt x="2738" y="609"/>
                  </a:lnTo>
                  <a:lnTo>
                    <a:pt x="2736" y="611"/>
                  </a:lnTo>
                  <a:lnTo>
                    <a:pt x="2730" y="611"/>
                  </a:lnTo>
                  <a:lnTo>
                    <a:pt x="2725" y="616"/>
                  </a:lnTo>
                  <a:lnTo>
                    <a:pt x="2718" y="625"/>
                  </a:lnTo>
                  <a:lnTo>
                    <a:pt x="2718" y="632"/>
                  </a:lnTo>
                  <a:lnTo>
                    <a:pt x="2716" y="632"/>
                  </a:lnTo>
                  <a:lnTo>
                    <a:pt x="2716" y="633"/>
                  </a:lnTo>
                  <a:lnTo>
                    <a:pt x="2713" y="635"/>
                  </a:lnTo>
                  <a:lnTo>
                    <a:pt x="2709" y="644"/>
                  </a:lnTo>
                  <a:lnTo>
                    <a:pt x="2713" y="644"/>
                  </a:lnTo>
                  <a:lnTo>
                    <a:pt x="2709" y="644"/>
                  </a:lnTo>
                  <a:lnTo>
                    <a:pt x="2706" y="649"/>
                  </a:lnTo>
                  <a:lnTo>
                    <a:pt x="2706" y="657"/>
                  </a:lnTo>
                  <a:lnTo>
                    <a:pt x="2702" y="659"/>
                  </a:lnTo>
                  <a:lnTo>
                    <a:pt x="2701" y="657"/>
                  </a:lnTo>
                  <a:lnTo>
                    <a:pt x="2699" y="657"/>
                  </a:lnTo>
                  <a:lnTo>
                    <a:pt x="2701" y="657"/>
                  </a:lnTo>
                  <a:lnTo>
                    <a:pt x="2701" y="661"/>
                  </a:lnTo>
                  <a:lnTo>
                    <a:pt x="2699" y="667"/>
                  </a:lnTo>
                  <a:lnTo>
                    <a:pt x="2697" y="669"/>
                  </a:lnTo>
                  <a:lnTo>
                    <a:pt x="2695" y="669"/>
                  </a:lnTo>
                  <a:lnTo>
                    <a:pt x="2697" y="673"/>
                  </a:lnTo>
                  <a:lnTo>
                    <a:pt x="2694" y="674"/>
                  </a:lnTo>
                  <a:lnTo>
                    <a:pt x="2695" y="676"/>
                  </a:lnTo>
                  <a:lnTo>
                    <a:pt x="2694" y="678"/>
                  </a:lnTo>
                  <a:lnTo>
                    <a:pt x="2695" y="681"/>
                  </a:lnTo>
                  <a:lnTo>
                    <a:pt x="2692" y="683"/>
                  </a:lnTo>
                  <a:lnTo>
                    <a:pt x="2694" y="683"/>
                  </a:lnTo>
                  <a:lnTo>
                    <a:pt x="2694" y="685"/>
                  </a:lnTo>
                  <a:lnTo>
                    <a:pt x="2690" y="685"/>
                  </a:lnTo>
                  <a:lnTo>
                    <a:pt x="2694" y="686"/>
                  </a:lnTo>
                  <a:lnTo>
                    <a:pt x="2689" y="688"/>
                  </a:lnTo>
                  <a:lnTo>
                    <a:pt x="2690" y="688"/>
                  </a:lnTo>
                  <a:lnTo>
                    <a:pt x="2690" y="690"/>
                  </a:lnTo>
                  <a:lnTo>
                    <a:pt x="2692" y="688"/>
                  </a:lnTo>
                  <a:lnTo>
                    <a:pt x="2692" y="690"/>
                  </a:lnTo>
                  <a:lnTo>
                    <a:pt x="2694" y="688"/>
                  </a:lnTo>
                  <a:lnTo>
                    <a:pt x="2695" y="693"/>
                  </a:lnTo>
                  <a:lnTo>
                    <a:pt x="2694" y="695"/>
                  </a:lnTo>
                  <a:lnTo>
                    <a:pt x="2690" y="693"/>
                  </a:lnTo>
                  <a:lnTo>
                    <a:pt x="2690" y="698"/>
                  </a:lnTo>
                  <a:lnTo>
                    <a:pt x="2687" y="695"/>
                  </a:lnTo>
                  <a:lnTo>
                    <a:pt x="2690" y="698"/>
                  </a:lnTo>
                  <a:lnTo>
                    <a:pt x="2689" y="702"/>
                  </a:lnTo>
                  <a:lnTo>
                    <a:pt x="2694" y="700"/>
                  </a:lnTo>
                  <a:lnTo>
                    <a:pt x="2694" y="702"/>
                  </a:lnTo>
                  <a:lnTo>
                    <a:pt x="2692" y="702"/>
                  </a:lnTo>
                  <a:lnTo>
                    <a:pt x="2692" y="703"/>
                  </a:lnTo>
                  <a:lnTo>
                    <a:pt x="2697" y="703"/>
                  </a:lnTo>
                  <a:lnTo>
                    <a:pt x="2694" y="707"/>
                  </a:lnTo>
                  <a:lnTo>
                    <a:pt x="2695" y="712"/>
                  </a:lnTo>
                  <a:lnTo>
                    <a:pt x="2690" y="717"/>
                  </a:lnTo>
                  <a:lnTo>
                    <a:pt x="2689" y="720"/>
                  </a:lnTo>
                  <a:lnTo>
                    <a:pt x="2685" y="729"/>
                  </a:lnTo>
                  <a:lnTo>
                    <a:pt x="2685" y="732"/>
                  </a:lnTo>
                  <a:lnTo>
                    <a:pt x="2682" y="734"/>
                  </a:lnTo>
                  <a:lnTo>
                    <a:pt x="2684" y="741"/>
                  </a:lnTo>
                  <a:lnTo>
                    <a:pt x="2687" y="744"/>
                  </a:lnTo>
                  <a:lnTo>
                    <a:pt x="2687" y="749"/>
                  </a:lnTo>
                  <a:lnTo>
                    <a:pt x="2689" y="751"/>
                  </a:lnTo>
                  <a:lnTo>
                    <a:pt x="2687" y="755"/>
                  </a:lnTo>
                  <a:lnTo>
                    <a:pt x="2685" y="753"/>
                  </a:lnTo>
                  <a:lnTo>
                    <a:pt x="2685" y="758"/>
                  </a:lnTo>
                  <a:lnTo>
                    <a:pt x="2684" y="760"/>
                  </a:lnTo>
                  <a:lnTo>
                    <a:pt x="2687" y="763"/>
                  </a:lnTo>
                  <a:lnTo>
                    <a:pt x="2684" y="768"/>
                  </a:lnTo>
                  <a:lnTo>
                    <a:pt x="2680" y="770"/>
                  </a:lnTo>
                  <a:lnTo>
                    <a:pt x="2684" y="768"/>
                  </a:lnTo>
                  <a:lnTo>
                    <a:pt x="2684" y="770"/>
                  </a:lnTo>
                  <a:lnTo>
                    <a:pt x="2682" y="772"/>
                  </a:lnTo>
                  <a:lnTo>
                    <a:pt x="2682" y="773"/>
                  </a:lnTo>
                  <a:lnTo>
                    <a:pt x="2677" y="777"/>
                  </a:lnTo>
                  <a:lnTo>
                    <a:pt x="2670" y="775"/>
                  </a:lnTo>
                  <a:lnTo>
                    <a:pt x="2666" y="777"/>
                  </a:lnTo>
                  <a:lnTo>
                    <a:pt x="2665" y="778"/>
                  </a:lnTo>
                  <a:lnTo>
                    <a:pt x="2668" y="780"/>
                  </a:lnTo>
                  <a:lnTo>
                    <a:pt x="2668" y="789"/>
                  </a:lnTo>
                  <a:lnTo>
                    <a:pt x="2666" y="794"/>
                  </a:lnTo>
                  <a:lnTo>
                    <a:pt x="2666" y="802"/>
                  </a:lnTo>
                  <a:lnTo>
                    <a:pt x="2665" y="804"/>
                  </a:lnTo>
                  <a:lnTo>
                    <a:pt x="2655" y="801"/>
                  </a:lnTo>
                  <a:lnTo>
                    <a:pt x="2663" y="804"/>
                  </a:lnTo>
                  <a:lnTo>
                    <a:pt x="2663" y="807"/>
                  </a:lnTo>
                  <a:lnTo>
                    <a:pt x="2663" y="816"/>
                  </a:lnTo>
                  <a:lnTo>
                    <a:pt x="2656" y="819"/>
                  </a:lnTo>
                  <a:lnTo>
                    <a:pt x="2653" y="823"/>
                  </a:lnTo>
                  <a:lnTo>
                    <a:pt x="2648" y="830"/>
                  </a:lnTo>
                  <a:lnTo>
                    <a:pt x="2644" y="835"/>
                  </a:lnTo>
                  <a:lnTo>
                    <a:pt x="2641" y="840"/>
                  </a:lnTo>
                  <a:lnTo>
                    <a:pt x="2636" y="843"/>
                  </a:lnTo>
                  <a:lnTo>
                    <a:pt x="2632" y="852"/>
                  </a:lnTo>
                  <a:lnTo>
                    <a:pt x="2626" y="857"/>
                  </a:lnTo>
                  <a:lnTo>
                    <a:pt x="2619" y="860"/>
                  </a:lnTo>
                  <a:lnTo>
                    <a:pt x="2608" y="860"/>
                  </a:lnTo>
                  <a:lnTo>
                    <a:pt x="2610" y="855"/>
                  </a:lnTo>
                  <a:lnTo>
                    <a:pt x="2610" y="854"/>
                  </a:lnTo>
                  <a:lnTo>
                    <a:pt x="2612" y="854"/>
                  </a:lnTo>
                  <a:lnTo>
                    <a:pt x="2610" y="852"/>
                  </a:lnTo>
                  <a:lnTo>
                    <a:pt x="2612" y="850"/>
                  </a:lnTo>
                  <a:lnTo>
                    <a:pt x="2608" y="854"/>
                  </a:lnTo>
                  <a:lnTo>
                    <a:pt x="2607" y="852"/>
                  </a:lnTo>
                  <a:lnTo>
                    <a:pt x="2607" y="848"/>
                  </a:lnTo>
                  <a:lnTo>
                    <a:pt x="2605" y="842"/>
                  </a:lnTo>
                  <a:lnTo>
                    <a:pt x="2602" y="842"/>
                  </a:lnTo>
                  <a:lnTo>
                    <a:pt x="2603" y="840"/>
                  </a:lnTo>
                  <a:lnTo>
                    <a:pt x="2600" y="840"/>
                  </a:lnTo>
                  <a:lnTo>
                    <a:pt x="2603" y="831"/>
                  </a:lnTo>
                  <a:lnTo>
                    <a:pt x="2602" y="831"/>
                  </a:lnTo>
                  <a:lnTo>
                    <a:pt x="2598" y="838"/>
                  </a:lnTo>
                  <a:lnTo>
                    <a:pt x="2596" y="838"/>
                  </a:lnTo>
                  <a:lnTo>
                    <a:pt x="2598" y="840"/>
                  </a:lnTo>
                  <a:lnTo>
                    <a:pt x="2596" y="842"/>
                  </a:lnTo>
                  <a:lnTo>
                    <a:pt x="2598" y="843"/>
                  </a:lnTo>
                  <a:lnTo>
                    <a:pt x="2595" y="843"/>
                  </a:lnTo>
                  <a:lnTo>
                    <a:pt x="2596" y="843"/>
                  </a:lnTo>
                  <a:lnTo>
                    <a:pt x="2598" y="843"/>
                  </a:lnTo>
                  <a:lnTo>
                    <a:pt x="2600" y="843"/>
                  </a:lnTo>
                  <a:lnTo>
                    <a:pt x="2603" y="847"/>
                  </a:lnTo>
                  <a:lnTo>
                    <a:pt x="2602" y="847"/>
                  </a:lnTo>
                  <a:lnTo>
                    <a:pt x="2605" y="850"/>
                  </a:lnTo>
                  <a:lnTo>
                    <a:pt x="2602" y="852"/>
                  </a:lnTo>
                  <a:lnTo>
                    <a:pt x="2607" y="857"/>
                  </a:lnTo>
                  <a:lnTo>
                    <a:pt x="2603" y="862"/>
                  </a:lnTo>
                  <a:lnTo>
                    <a:pt x="2603" y="871"/>
                  </a:lnTo>
                  <a:lnTo>
                    <a:pt x="2603" y="872"/>
                  </a:lnTo>
                  <a:lnTo>
                    <a:pt x="2598" y="872"/>
                  </a:lnTo>
                  <a:lnTo>
                    <a:pt x="2591" y="876"/>
                  </a:lnTo>
                  <a:lnTo>
                    <a:pt x="2586" y="878"/>
                  </a:lnTo>
                  <a:lnTo>
                    <a:pt x="2578" y="883"/>
                  </a:lnTo>
                  <a:lnTo>
                    <a:pt x="2576" y="888"/>
                  </a:lnTo>
                  <a:lnTo>
                    <a:pt x="2578" y="891"/>
                  </a:lnTo>
                  <a:lnTo>
                    <a:pt x="2579" y="900"/>
                  </a:lnTo>
                  <a:lnTo>
                    <a:pt x="2576" y="901"/>
                  </a:lnTo>
                  <a:lnTo>
                    <a:pt x="2571" y="905"/>
                  </a:lnTo>
                  <a:lnTo>
                    <a:pt x="2566" y="905"/>
                  </a:lnTo>
                  <a:lnTo>
                    <a:pt x="2559" y="910"/>
                  </a:lnTo>
                  <a:lnTo>
                    <a:pt x="2554" y="912"/>
                  </a:lnTo>
                  <a:lnTo>
                    <a:pt x="2552" y="912"/>
                  </a:lnTo>
                  <a:lnTo>
                    <a:pt x="2550" y="908"/>
                  </a:lnTo>
                  <a:lnTo>
                    <a:pt x="2549" y="915"/>
                  </a:lnTo>
                  <a:lnTo>
                    <a:pt x="2540" y="913"/>
                  </a:lnTo>
                  <a:lnTo>
                    <a:pt x="2547" y="915"/>
                  </a:lnTo>
                  <a:lnTo>
                    <a:pt x="2544" y="920"/>
                  </a:lnTo>
                  <a:lnTo>
                    <a:pt x="2537" y="918"/>
                  </a:lnTo>
                  <a:lnTo>
                    <a:pt x="2537" y="920"/>
                  </a:lnTo>
                  <a:lnTo>
                    <a:pt x="2544" y="924"/>
                  </a:lnTo>
                  <a:lnTo>
                    <a:pt x="2554" y="920"/>
                  </a:lnTo>
                  <a:lnTo>
                    <a:pt x="2557" y="922"/>
                  </a:lnTo>
                  <a:lnTo>
                    <a:pt x="2557" y="918"/>
                  </a:lnTo>
                  <a:lnTo>
                    <a:pt x="2566" y="920"/>
                  </a:lnTo>
                  <a:lnTo>
                    <a:pt x="2567" y="925"/>
                  </a:lnTo>
                  <a:lnTo>
                    <a:pt x="2562" y="932"/>
                  </a:lnTo>
                  <a:lnTo>
                    <a:pt x="2564" y="932"/>
                  </a:lnTo>
                  <a:lnTo>
                    <a:pt x="2567" y="937"/>
                  </a:lnTo>
                  <a:lnTo>
                    <a:pt x="2567" y="944"/>
                  </a:lnTo>
                  <a:lnTo>
                    <a:pt x="2567" y="953"/>
                  </a:lnTo>
                  <a:lnTo>
                    <a:pt x="2567" y="954"/>
                  </a:lnTo>
                  <a:lnTo>
                    <a:pt x="2559" y="958"/>
                  </a:lnTo>
                  <a:lnTo>
                    <a:pt x="2554" y="963"/>
                  </a:lnTo>
                  <a:lnTo>
                    <a:pt x="2559" y="961"/>
                  </a:lnTo>
                  <a:lnTo>
                    <a:pt x="2559" y="963"/>
                  </a:lnTo>
                  <a:lnTo>
                    <a:pt x="2566" y="963"/>
                  </a:lnTo>
                  <a:lnTo>
                    <a:pt x="2573" y="959"/>
                  </a:lnTo>
                  <a:lnTo>
                    <a:pt x="2576" y="966"/>
                  </a:lnTo>
                  <a:lnTo>
                    <a:pt x="2574" y="966"/>
                  </a:lnTo>
                  <a:lnTo>
                    <a:pt x="2579" y="968"/>
                  </a:lnTo>
                  <a:lnTo>
                    <a:pt x="2578" y="971"/>
                  </a:lnTo>
                  <a:lnTo>
                    <a:pt x="2583" y="968"/>
                  </a:lnTo>
                  <a:lnTo>
                    <a:pt x="2585" y="971"/>
                  </a:lnTo>
                  <a:lnTo>
                    <a:pt x="2583" y="971"/>
                  </a:lnTo>
                  <a:lnTo>
                    <a:pt x="2583" y="978"/>
                  </a:lnTo>
                  <a:lnTo>
                    <a:pt x="2581" y="987"/>
                  </a:lnTo>
                  <a:lnTo>
                    <a:pt x="2579" y="995"/>
                  </a:lnTo>
                  <a:lnTo>
                    <a:pt x="2578" y="1002"/>
                  </a:lnTo>
                  <a:lnTo>
                    <a:pt x="2576" y="1009"/>
                  </a:lnTo>
                  <a:lnTo>
                    <a:pt x="2576" y="1011"/>
                  </a:lnTo>
                  <a:lnTo>
                    <a:pt x="2574" y="1014"/>
                  </a:lnTo>
                  <a:lnTo>
                    <a:pt x="2571" y="1016"/>
                  </a:lnTo>
                  <a:lnTo>
                    <a:pt x="2569" y="1009"/>
                  </a:lnTo>
                  <a:lnTo>
                    <a:pt x="2564" y="1007"/>
                  </a:lnTo>
                  <a:lnTo>
                    <a:pt x="2561" y="1011"/>
                  </a:lnTo>
                  <a:lnTo>
                    <a:pt x="2556" y="1009"/>
                  </a:lnTo>
                  <a:lnTo>
                    <a:pt x="2552" y="1011"/>
                  </a:lnTo>
                  <a:lnTo>
                    <a:pt x="2549" y="1009"/>
                  </a:lnTo>
                  <a:lnTo>
                    <a:pt x="2545" y="1012"/>
                  </a:lnTo>
                  <a:lnTo>
                    <a:pt x="2550" y="1011"/>
                  </a:lnTo>
                  <a:lnTo>
                    <a:pt x="2552" y="1016"/>
                  </a:lnTo>
                  <a:lnTo>
                    <a:pt x="2547" y="1021"/>
                  </a:lnTo>
                  <a:lnTo>
                    <a:pt x="2545" y="1021"/>
                  </a:lnTo>
                  <a:lnTo>
                    <a:pt x="2545" y="1024"/>
                  </a:lnTo>
                  <a:lnTo>
                    <a:pt x="2542" y="1021"/>
                  </a:lnTo>
                  <a:lnTo>
                    <a:pt x="2544" y="1026"/>
                  </a:lnTo>
                  <a:lnTo>
                    <a:pt x="2550" y="1021"/>
                  </a:lnTo>
                  <a:lnTo>
                    <a:pt x="2556" y="1012"/>
                  </a:lnTo>
                  <a:lnTo>
                    <a:pt x="2559" y="1018"/>
                  </a:lnTo>
                  <a:lnTo>
                    <a:pt x="2562" y="1016"/>
                  </a:lnTo>
                  <a:lnTo>
                    <a:pt x="2559" y="1023"/>
                  </a:lnTo>
                  <a:lnTo>
                    <a:pt x="2557" y="1026"/>
                  </a:lnTo>
                  <a:lnTo>
                    <a:pt x="2556" y="1036"/>
                  </a:lnTo>
                  <a:lnTo>
                    <a:pt x="2557" y="1043"/>
                  </a:lnTo>
                  <a:lnTo>
                    <a:pt x="2556" y="1052"/>
                  </a:lnTo>
                  <a:lnTo>
                    <a:pt x="2554" y="1055"/>
                  </a:lnTo>
                  <a:lnTo>
                    <a:pt x="2550" y="1060"/>
                  </a:lnTo>
                  <a:lnTo>
                    <a:pt x="2545" y="1067"/>
                  </a:lnTo>
                  <a:lnTo>
                    <a:pt x="2538" y="1067"/>
                  </a:lnTo>
                  <a:lnTo>
                    <a:pt x="2537" y="1060"/>
                  </a:lnTo>
                  <a:lnTo>
                    <a:pt x="2535" y="1059"/>
                  </a:lnTo>
                  <a:lnTo>
                    <a:pt x="2535" y="1057"/>
                  </a:lnTo>
                  <a:lnTo>
                    <a:pt x="2533" y="1057"/>
                  </a:lnTo>
                  <a:lnTo>
                    <a:pt x="2537" y="1060"/>
                  </a:lnTo>
                  <a:lnTo>
                    <a:pt x="2535" y="1060"/>
                  </a:lnTo>
                  <a:lnTo>
                    <a:pt x="2530" y="1059"/>
                  </a:lnTo>
                  <a:lnTo>
                    <a:pt x="2530" y="1055"/>
                  </a:lnTo>
                  <a:lnTo>
                    <a:pt x="2532" y="1055"/>
                  </a:lnTo>
                  <a:lnTo>
                    <a:pt x="2532" y="1048"/>
                  </a:lnTo>
                  <a:lnTo>
                    <a:pt x="2530" y="1048"/>
                  </a:lnTo>
                  <a:lnTo>
                    <a:pt x="2528" y="1047"/>
                  </a:lnTo>
                  <a:lnTo>
                    <a:pt x="2530" y="1041"/>
                  </a:lnTo>
                  <a:lnTo>
                    <a:pt x="2528" y="1045"/>
                  </a:lnTo>
                  <a:lnTo>
                    <a:pt x="2526" y="1045"/>
                  </a:lnTo>
                  <a:lnTo>
                    <a:pt x="2528" y="1050"/>
                  </a:lnTo>
                  <a:lnTo>
                    <a:pt x="2526" y="1052"/>
                  </a:lnTo>
                  <a:lnTo>
                    <a:pt x="2528" y="1053"/>
                  </a:lnTo>
                  <a:lnTo>
                    <a:pt x="2525" y="1059"/>
                  </a:lnTo>
                  <a:lnTo>
                    <a:pt x="2526" y="1062"/>
                  </a:lnTo>
                  <a:lnTo>
                    <a:pt x="2525" y="1062"/>
                  </a:lnTo>
                  <a:lnTo>
                    <a:pt x="2526" y="1064"/>
                  </a:lnTo>
                  <a:lnTo>
                    <a:pt x="2523" y="1065"/>
                  </a:lnTo>
                  <a:lnTo>
                    <a:pt x="2521" y="1065"/>
                  </a:lnTo>
                  <a:lnTo>
                    <a:pt x="2523" y="1065"/>
                  </a:lnTo>
                  <a:lnTo>
                    <a:pt x="2520" y="1069"/>
                  </a:lnTo>
                  <a:lnTo>
                    <a:pt x="2523" y="1067"/>
                  </a:lnTo>
                  <a:lnTo>
                    <a:pt x="2520" y="1069"/>
                  </a:lnTo>
                  <a:lnTo>
                    <a:pt x="2523" y="1067"/>
                  </a:lnTo>
                  <a:lnTo>
                    <a:pt x="2521" y="1069"/>
                  </a:lnTo>
                  <a:lnTo>
                    <a:pt x="2528" y="1064"/>
                  </a:lnTo>
                  <a:lnTo>
                    <a:pt x="2533" y="1067"/>
                  </a:lnTo>
                  <a:lnTo>
                    <a:pt x="2533" y="1071"/>
                  </a:lnTo>
                  <a:lnTo>
                    <a:pt x="2535" y="1072"/>
                  </a:lnTo>
                  <a:lnTo>
                    <a:pt x="2533" y="1074"/>
                  </a:lnTo>
                  <a:lnTo>
                    <a:pt x="2538" y="1077"/>
                  </a:lnTo>
                  <a:lnTo>
                    <a:pt x="2544" y="1081"/>
                  </a:lnTo>
                  <a:lnTo>
                    <a:pt x="2545" y="1082"/>
                  </a:lnTo>
                  <a:lnTo>
                    <a:pt x="2537" y="1082"/>
                  </a:lnTo>
                  <a:lnTo>
                    <a:pt x="2533" y="1086"/>
                  </a:lnTo>
                  <a:lnTo>
                    <a:pt x="2528" y="1084"/>
                  </a:lnTo>
                  <a:lnTo>
                    <a:pt x="2525" y="1084"/>
                  </a:lnTo>
                  <a:lnTo>
                    <a:pt x="2525" y="1082"/>
                  </a:lnTo>
                  <a:lnTo>
                    <a:pt x="2521" y="1086"/>
                  </a:lnTo>
                  <a:lnTo>
                    <a:pt x="2521" y="1088"/>
                  </a:lnTo>
                  <a:lnTo>
                    <a:pt x="2525" y="1084"/>
                  </a:lnTo>
                  <a:lnTo>
                    <a:pt x="2532" y="1086"/>
                  </a:lnTo>
                  <a:lnTo>
                    <a:pt x="2535" y="1094"/>
                  </a:lnTo>
                  <a:lnTo>
                    <a:pt x="2533" y="1098"/>
                  </a:lnTo>
                  <a:lnTo>
                    <a:pt x="2525" y="1101"/>
                  </a:lnTo>
                  <a:lnTo>
                    <a:pt x="2521" y="1100"/>
                  </a:lnTo>
                  <a:lnTo>
                    <a:pt x="2521" y="1105"/>
                  </a:lnTo>
                  <a:lnTo>
                    <a:pt x="2520" y="1105"/>
                  </a:lnTo>
                  <a:lnTo>
                    <a:pt x="2520" y="1106"/>
                  </a:lnTo>
                  <a:lnTo>
                    <a:pt x="2516" y="1110"/>
                  </a:lnTo>
                  <a:lnTo>
                    <a:pt x="2513" y="1118"/>
                  </a:lnTo>
                  <a:lnTo>
                    <a:pt x="2515" y="1125"/>
                  </a:lnTo>
                  <a:lnTo>
                    <a:pt x="2511" y="1129"/>
                  </a:lnTo>
                  <a:lnTo>
                    <a:pt x="2511" y="1135"/>
                  </a:lnTo>
                  <a:lnTo>
                    <a:pt x="2508" y="1141"/>
                  </a:lnTo>
                  <a:lnTo>
                    <a:pt x="2503" y="1141"/>
                  </a:lnTo>
                  <a:lnTo>
                    <a:pt x="2496" y="1142"/>
                  </a:lnTo>
                  <a:lnTo>
                    <a:pt x="2491" y="1144"/>
                  </a:lnTo>
                  <a:lnTo>
                    <a:pt x="2487" y="1149"/>
                  </a:lnTo>
                  <a:lnTo>
                    <a:pt x="2479" y="1154"/>
                  </a:lnTo>
                  <a:lnTo>
                    <a:pt x="2472" y="1156"/>
                  </a:lnTo>
                  <a:lnTo>
                    <a:pt x="2465" y="1159"/>
                  </a:lnTo>
                  <a:lnTo>
                    <a:pt x="2455" y="1161"/>
                  </a:lnTo>
                  <a:lnTo>
                    <a:pt x="2451" y="1164"/>
                  </a:lnTo>
                  <a:lnTo>
                    <a:pt x="2448" y="1164"/>
                  </a:lnTo>
                  <a:lnTo>
                    <a:pt x="2438" y="1170"/>
                  </a:lnTo>
                  <a:lnTo>
                    <a:pt x="2433" y="1173"/>
                  </a:lnTo>
                  <a:lnTo>
                    <a:pt x="2424" y="1175"/>
                  </a:lnTo>
                  <a:lnTo>
                    <a:pt x="2422" y="1176"/>
                  </a:lnTo>
                  <a:lnTo>
                    <a:pt x="2422" y="1175"/>
                  </a:lnTo>
                  <a:lnTo>
                    <a:pt x="2422" y="1176"/>
                  </a:lnTo>
                  <a:lnTo>
                    <a:pt x="2417" y="1178"/>
                  </a:lnTo>
                  <a:lnTo>
                    <a:pt x="2407" y="1183"/>
                  </a:lnTo>
                  <a:lnTo>
                    <a:pt x="2402" y="1185"/>
                  </a:lnTo>
                  <a:lnTo>
                    <a:pt x="2395" y="1188"/>
                  </a:lnTo>
                  <a:lnTo>
                    <a:pt x="2387" y="1192"/>
                  </a:lnTo>
                  <a:lnTo>
                    <a:pt x="2385" y="1193"/>
                  </a:lnTo>
                  <a:lnTo>
                    <a:pt x="2383" y="1193"/>
                  </a:lnTo>
                  <a:lnTo>
                    <a:pt x="2376" y="1197"/>
                  </a:lnTo>
                  <a:lnTo>
                    <a:pt x="2373" y="1199"/>
                  </a:lnTo>
                  <a:lnTo>
                    <a:pt x="2366" y="1202"/>
                  </a:lnTo>
                  <a:lnTo>
                    <a:pt x="2363" y="1205"/>
                  </a:lnTo>
                  <a:lnTo>
                    <a:pt x="2356" y="1207"/>
                  </a:lnTo>
                  <a:lnTo>
                    <a:pt x="2349" y="1207"/>
                  </a:lnTo>
                  <a:lnTo>
                    <a:pt x="2347" y="1205"/>
                  </a:lnTo>
                  <a:lnTo>
                    <a:pt x="2347" y="1195"/>
                  </a:lnTo>
                  <a:lnTo>
                    <a:pt x="2349" y="1190"/>
                  </a:lnTo>
                  <a:lnTo>
                    <a:pt x="2347" y="1183"/>
                  </a:lnTo>
                  <a:lnTo>
                    <a:pt x="2346" y="1173"/>
                  </a:lnTo>
                  <a:lnTo>
                    <a:pt x="2346" y="1166"/>
                  </a:lnTo>
                  <a:lnTo>
                    <a:pt x="2346" y="1156"/>
                  </a:lnTo>
                  <a:lnTo>
                    <a:pt x="2347" y="1152"/>
                  </a:lnTo>
                  <a:lnTo>
                    <a:pt x="2347" y="1147"/>
                  </a:lnTo>
                  <a:lnTo>
                    <a:pt x="2346" y="1142"/>
                  </a:lnTo>
                  <a:lnTo>
                    <a:pt x="2340" y="1135"/>
                  </a:lnTo>
                  <a:lnTo>
                    <a:pt x="2334" y="1132"/>
                  </a:lnTo>
                  <a:lnTo>
                    <a:pt x="2335" y="1122"/>
                  </a:lnTo>
                  <a:lnTo>
                    <a:pt x="2334" y="1115"/>
                  </a:lnTo>
                  <a:lnTo>
                    <a:pt x="2332" y="1115"/>
                  </a:lnTo>
                  <a:lnTo>
                    <a:pt x="2334" y="1120"/>
                  </a:lnTo>
                  <a:lnTo>
                    <a:pt x="2330" y="1127"/>
                  </a:lnTo>
                  <a:lnTo>
                    <a:pt x="2325" y="1127"/>
                  </a:lnTo>
                  <a:lnTo>
                    <a:pt x="2317" y="1122"/>
                  </a:lnTo>
                  <a:lnTo>
                    <a:pt x="2313" y="1122"/>
                  </a:lnTo>
                  <a:lnTo>
                    <a:pt x="2308" y="1120"/>
                  </a:lnTo>
                  <a:lnTo>
                    <a:pt x="2303" y="1115"/>
                  </a:lnTo>
                  <a:lnTo>
                    <a:pt x="2301" y="1111"/>
                  </a:lnTo>
                  <a:lnTo>
                    <a:pt x="2294" y="1115"/>
                  </a:lnTo>
                  <a:lnTo>
                    <a:pt x="2289" y="1113"/>
                  </a:lnTo>
                  <a:lnTo>
                    <a:pt x="2284" y="1110"/>
                  </a:lnTo>
                  <a:lnTo>
                    <a:pt x="2281" y="1106"/>
                  </a:lnTo>
                  <a:lnTo>
                    <a:pt x="2284" y="1101"/>
                  </a:lnTo>
                  <a:lnTo>
                    <a:pt x="2279" y="1105"/>
                  </a:lnTo>
                  <a:lnTo>
                    <a:pt x="2279" y="1108"/>
                  </a:lnTo>
                  <a:lnTo>
                    <a:pt x="2269" y="1111"/>
                  </a:lnTo>
                  <a:lnTo>
                    <a:pt x="2264" y="1113"/>
                  </a:lnTo>
                  <a:lnTo>
                    <a:pt x="2255" y="1120"/>
                  </a:lnTo>
                  <a:lnTo>
                    <a:pt x="2252" y="1122"/>
                  </a:lnTo>
                  <a:lnTo>
                    <a:pt x="2248" y="1122"/>
                  </a:lnTo>
                  <a:lnTo>
                    <a:pt x="2240" y="1123"/>
                  </a:lnTo>
                  <a:lnTo>
                    <a:pt x="2235" y="1123"/>
                  </a:lnTo>
                  <a:lnTo>
                    <a:pt x="2228" y="1123"/>
                  </a:lnTo>
                  <a:lnTo>
                    <a:pt x="2223" y="1120"/>
                  </a:lnTo>
                  <a:lnTo>
                    <a:pt x="2226" y="1115"/>
                  </a:lnTo>
                  <a:lnTo>
                    <a:pt x="2229" y="1106"/>
                  </a:lnTo>
                  <a:lnTo>
                    <a:pt x="2228" y="1098"/>
                  </a:lnTo>
                  <a:lnTo>
                    <a:pt x="2226" y="1089"/>
                  </a:lnTo>
                  <a:lnTo>
                    <a:pt x="2226" y="1088"/>
                  </a:lnTo>
                  <a:lnTo>
                    <a:pt x="2218" y="1086"/>
                  </a:lnTo>
                  <a:lnTo>
                    <a:pt x="2211" y="1088"/>
                  </a:lnTo>
                  <a:lnTo>
                    <a:pt x="2207" y="1089"/>
                  </a:lnTo>
                  <a:lnTo>
                    <a:pt x="2206" y="1094"/>
                  </a:lnTo>
                  <a:lnTo>
                    <a:pt x="2200" y="1096"/>
                  </a:lnTo>
                  <a:lnTo>
                    <a:pt x="2197" y="1100"/>
                  </a:lnTo>
                  <a:lnTo>
                    <a:pt x="2194" y="1098"/>
                  </a:lnTo>
                  <a:lnTo>
                    <a:pt x="2194" y="1094"/>
                  </a:lnTo>
                  <a:lnTo>
                    <a:pt x="2192" y="1093"/>
                  </a:lnTo>
                  <a:lnTo>
                    <a:pt x="2192" y="1094"/>
                  </a:lnTo>
                  <a:lnTo>
                    <a:pt x="2194" y="1101"/>
                  </a:lnTo>
                  <a:lnTo>
                    <a:pt x="2188" y="1093"/>
                  </a:lnTo>
                  <a:lnTo>
                    <a:pt x="2183" y="1088"/>
                  </a:lnTo>
                  <a:lnTo>
                    <a:pt x="2177" y="1081"/>
                  </a:lnTo>
                  <a:lnTo>
                    <a:pt x="2175" y="1077"/>
                  </a:lnTo>
                  <a:lnTo>
                    <a:pt x="2171" y="1076"/>
                  </a:lnTo>
                  <a:lnTo>
                    <a:pt x="2165" y="1071"/>
                  </a:lnTo>
                  <a:lnTo>
                    <a:pt x="2158" y="1064"/>
                  </a:lnTo>
                  <a:lnTo>
                    <a:pt x="2154" y="1071"/>
                  </a:lnTo>
                  <a:lnTo>
                    <a:pt x="2153" y="1072"/>
                  </a:lnTo>
                  <a:lnTo>
                    <a:pt x="2151" y="1072"/>
                  </a:lnTo>
                  <a:lnTo>
                    <a:pt x="2146" y="1081"/>
                  </a:lnTo>
                  <a:lnTo>
                    <a:pt x="2148" y="1084"/>
                  </a:lnTo>
                  <a:lnTo>
                    <a:pt x="2153" y="1086"/>
                  </a:lnTo>
                  <a:lnTo>
                    <a:pt x="2158" y="1082"/>
                  </a:lnTo>
                  <a:lnTo>
                    <a:pt x="2153" y="1088"/>
                  </a:lnTo>
                  <a:lnTo>
                    <a:pt x="2149" y="1091"/>
                  </a:lnTo>
                  <a:lnTo>
                    <a:pt x="2142" y="1096"/>
                  </a:lnTo>
                  <a:lnTo>
                    <a:pt x="2141" y="1098"/>
                  </a:lnTo>
                  <a:lnTo>
                    <a:pt x="2130" y="1103"/>
                  </a:lnTo>
                  <a:lnTo>
                    <a:pt x="2122" y="1108"/>
                  </a:lnTo>
                  <a:lnTo>
                    <a:pt x="2115" y="1110"/>
                  </a:lnTo>
                  <a:lnTo>
                    <a:pt x="2110" y="1115"/>
                  </a:lnTo>
                  <a:lnTo>
                    <a:pt x="2101" y="1118"/>
                  </a:lnTo>
                  <a:lnTo>
                    <a:pt x="2101" y="1120"/>
                  </a:lnTo>
                  <a:lnTo>
                    <a:pt x="2098" y="1120"/>
                  </a:lnTo>
                  <a:lnTo>
                    <a:pt x="2091" y="1117"/>
                  </a:lnTo>
                  <a:lnTo>
                    <a:pt x="2086" y="1110"/>
                  </a:lnTo>
                  <a:lnTo>
                    <a:pt x="2083" y="1108"/>
                  </a:lnTo>
                  <a:lnTo>
                    <a:pt x="2074" y="1105"/>
                  </a:lnTo>
                  <a:lnTo>
                    <a:pt x="2064" y="1105"/>
                  </a:lnTo>
                  <a:lnTo>
                    <a:pt x="2055" y="1108"/>
                  </a:lnTo>
                  <a:lnTo>
                    <a:pt x="2050" y="1111"/>
                  </a:lnTo>
                  <a:lnTo>
                    <a:pt x="2043" y="1115"/>
                  </a:lnTo>
                  <a:lnTo>
                    <a:pt x="2037" y="1120"/>
                  </a:lnTo>
                  <a:lnTo>
                    <a:pt x="2033" y="1122"/>
                  </a:lnTo>
                  <a:lnTo>
                    <a:pt x="2028" y="1127"/>
                  </a:lnTo>
                  <a:lnTo>
                    <a:pt x="2021" y="1132"/>
                  </a:lnTo>
                  <a:lnTo>
                    <a:pt x="2016" y="1132"/>
                  </a:lnTo>
                  <a:lnTo>
                    <a:pt x="2009" y="1130"/>
                  </a:lnTo>
                  <a:lnTo>
                    <a:pt x="2006" y="1127"/>
                  </a:lnTo>
                  <a:lnTo>
                    <a:pt x="2009" y="1122"/>
                  </a:lnTo>
                  <a:lnTo>
                    <a:pt x="2011" y="1113"/>
                  </a:lnTo>
                  <a:lnTo>
                    <a:pt x="2011" y="1105"/>
                  </a:lnTo>
                  <a:lnTo>
                    <a:pt x="2011" y="1101"/>
                  </a:lnTo>
                  <a:lnTo>
                    <a:pt x="2009" y="1093"/>
                  </a:lnTo>
                  <a:lnTo>
                    <a:pt x="2009" y="1091"/>
                  </a:lnTo>
                  <a:lnTo>
                    <a:pt x="2011" y="1082"/>
                  </a:lnTo>
                  <a:lnTo>
                    <a:pt x="2011" y="1079"/>
                  </a:lnTo>
                  <a:lnTo>
                    <a:pt x="2013" y="1072"/>
                  </a:lnTo>
                  <a:lnTo>
                    <a:pt x="2011" y="1065"/>
                  </a:lnTo>
                  <a:lnTo>
                    <a:pt x="2006" y="1059"/>
                  </a:lnTo>
                  <a:lnTo>
                    <a:pt x="2004" y="1053"/>
                  </a:lnTo>
                  <a:lnTo>
                    <a:pt x="2001" y="1052"/>
                  </a:lnTo>
                  <a:lnTo>
                    <a:pt x="2002" y="1047"/>
                  </a:lnTo>
                  <a:lnTo>
                    <a:pt x="1997" y="1041"/>
                  </a:lnTo>
                  <a:lnTo>
                    <a:pt x="1999" y="1048"/>
                  </a:lnTo>
                  <a:lnTo>
                    <a:pt x="1994" y="1055"/>
                  </a:lnTo>
                  <a:lnTo>
                    <a:pt x="1996" y="1057"/>
                  </a:lnTo>
                  <a:lnTo>
                    <a:pt x="1999" y="1055"/>
                  </a:lnTo>
                  <a:lnTo>
                    <a:pt x="1996" y="1060"/>
                  </a:lnTo>
                  <a:lnTo>
                    <a:pt x="1989" y="1062"/>
                  </a:lnTo>
                  <a:lnTo>
                    <a:pt x="1980" y="1067"/>
                  </a:lnTo>
                  <a:lnTo>
                    <a:pt x="1979" y="1071"/>
                  </a:lnTo>
                  <a:lnTo>
                    <a:pt x="1977" y="1065"/>
                  </a:lnTo>
                  <a:lnTo>
                    <a:pt x="1972" y="1060"/>
                  </a:lnTo>
                  <a:lnTo>
                    <a:pt x="1965" y="1057"/>
                  </a:lnTo>
                  <a:lnTo>
                    <a:pt x="1967" y="1052"/>
                  </a:lnTo>
                  <a:lnTo>
                    <a:pt x="1960" y="1057"/>
                  </a:lnTo>
                  <a:lnTo>
                    <a:pt x="1955" y="1057"/>
                  </a:lnTo>
                  <a:lnTo>
                    <a:pt x="1949" y="1059"/>
                  </a:lnTo>
                  <a:lnTo>
                    <a:pt x="1941" y="1064"/>
                  </a:lnTo>
                  <a:lnTo>
                    <a:pt x="1936" y="1065"/>
                  </a:lnTo>
                  <a:lnTo>
                    <a:pt x="1929" y="1071"/>
                  </a:lnTo>
                  <a:lnTo>
                    <a:pt x="1920" y="1072"/>
                  </a:lnTo>
                  <a:lnTo>
                    <a:pt x="1912" y="1076"/>
                  </a:lnTo>
                  <a:lnTo>
                    <a:pt x="1903" y="1072"/>
                  </a:lnTo>
                  <a:lnTo>
                    <a:pt x="1897" y="1067"/>
                  </a:lnTo>
                  <a:lnTo>
                    <a:pt x="1893" y="1065"/>
                  </a:lnTo>
                  <a:lnTo>
                    <a:pt x="1888" y="1064"/>
                  </a:lnTo>
                  <a:lnTo>
                    <a:pt x="1881" y="1065"/>
                  </a:lnTo>
                  <a:lnTo>
                    <a:pt x="1881" y="1067"/>
                  </a:lnTo>
                  <a:lnTo>
                    <a:pt x="1871" y="1072"/>
                  </a:lnTo>
                  <a:lnTo>
                    <a:pt x="1868" y="1065"/>
                  </a:lnTo>
                  <a:lnTo>
                    <a:pt x="1871" y="1065"/>
                  </a:lnTo>
                  <a:lnTo>
                    <a:pt x="1869" y="1059"/>
                  </a:lnTo>
                  <a:lnTo>
                    <a:pt x="1869" y="1053"/>
                  </a:lnTo>
                  <a:lnTo>
                    <a:pt x="1866" y="1050"/>
                  </a:lnTo>
                  <a:lnTo>
                    <a:pt x="1861" y="1048"/>
                  </a:lnTo>
                  <a:lnTo>
                    <a:pt x="1856" y="1048"/>
                  </a:lnTo>
                  <a:lnTo>
                    <a:pt x="1850" y="1052"/>
                  </a:lnTo>
                  <a:lnTo>
                    <a:pt x="1844" y="1055"/>
                  </a:lnTo>
                  <a:lnTo>
                    <a:pt x="1837" y="1060"/>
                  </a:lnTo>
                  <a:lnTo>
                    <a:pt x="1830" y="1067"/>
                  </a:lnTo>
                  <a:lnTo>
                    <a:pt x="1825" y="1062"/>
                  </a:lnTo>
                  <a:lnTo>
                    <a:pt x="1821" y="1053"/>
                  </a:lnTo>
                  <a:lnTo>
                    <a:pt x="1825" y="1047"/>
                  </a:lnTo>
                  <a:lnTo>
                    <a:pt x="1825" y="1038"/>
                  </a:lnTo>
                  <a:lnTo>
                    <a:pt x="1820" y="1036"/>
                  </a:lnTo>
                  <a:lnTo>
                    <a:pt x="1821" y="1031"/>
                  </a:lnTo>
                  <a:lnTo>
                    <a:pt x="1820" y="1024"/>
                  </a:lnTo>
                  <a:lnTo>
                    <a:pt x="1811" y="1021"/>
                  </a:lnTo>
                  <a:lnTo>
                    <a:pt x="1816" y="1016"/>
                  </a:lnTo>
                  <a:lnTo>
                    <a:pt x="1818" y="1011"/>
                  </a:lnTo>
                  <a:lnTo>
                    <a:pt x="1816" y="1002"/>
                  </a:lnTo>
                  <a:lnTo>
                    <a:pt x="1811" y="999"/>
                  </a:lnTo>
                  <a:lnTo>
                    <a:pt x="1813" y="997"/>
                  </a:lnTo>
                  <a:lnTo>
                    <a:pt x="1811" y="987"/>
                  </a:lnTo>
                  <a:lnTo>
                    <a:pt x="1810" y="980"/>
                  </a:lnTo>
                  <a:lnTo>
                    <a:pt x="1804" y="977"/>
                  </a:lnTo>
                  <a:lnTo>
                    <a:pt x="1801" y="977"/>
                  </a:lnTo>
                  <a:lnTo>
                    <a:pt x="1804" y="975"/>
                  </a:lnTo>
                  <a:lnTo>
                    <a:pt x="1804" y="968"/>
                  </a:lnTo>
                  <a:lnTo>
                    <a:pt x="1808" y="963"/>
                  </a:lnTo>
                  <a:lnTo>
                    <a:pt x="1808" y="956"/>
                  </a:lnTo>
                  <a:lnTo>
                    <a:pt x="1808" y="953"/>
                  </a:lnTo>
                  <a:lnTo>
                    <a:pt x="1806" y="944"/>
                  </a:lnTo>
                  <a:lnTo>
                    <a:pt x="1801" y="939"/>
                  </a:lnTo>
                  <a:lnTo>
                    <a:pt x="1794" y="936"/>
                  </a:lnTo>
                  <a:lnTo>
                    <a:pt x="1784" y="930"/>
                  </a:lnTo>
                  <a:lnTo>
                    <a:pt x="1782" y="927"/>
                  </a:lnTo>
                  <a:lnTo>
                    <a:pt x="1786" y="927"/>
                  </a:lnTo>
                  <a:lnTo>
                    <a:pt x="1784" y="924"/>
                  </a:lnTo>
                  <a:lnTo>
                    <a:pt x="1784" y="920"/>
                  </a:lnTo>
                  <a:lnTo>
                    <a:pt x="1787" y="920"/>
                  </a:lnTo>
                  <a:lnTo>
                    <a:pt x="1787" y="918"/>
                  </a:lnTo>
                  <a:lnTo>
                    <a:pt x="1791" y="917"/>
                  </a:lnTo>
                  <a:lnTo>
                    <a:pt x="1798" y="908"/>
                  </a:lnTo>
                  <a:lnTo>
                    <a:pt x="1798" y="905"/>
                  </a:lnTo>
                  <a:lnTo>
                    <a:pt x="1799" y="896"/>
                  </a:lnTo>
                  <a:lnTo>
                    <a:pt x="1798" y="889"/>
                  </a:lnTo>
                  <a:lnTo>
                    <a:pt x="1801" y="883"/>
                  </a:lnTo>
                  <a:lnTo>
                    <a:pt x="1801" y="879"/>
                  </a:lnTo>
                  <a:lnTo>
                    <a:pt x="1803" y="876"/>
                  </a:lnTo>
                  <a:lnTo>
                    <a:pt x="1801" y="869"/>
                  </a:lnTo>
                  <a:lnTo>
                    <a:pt x="1796" y="862"/>
                  </a:lnTo>
                  <a:lnTo>
                    <a:pt x="1794" y="860"/>
                  </a:lnTo>
                  <a:lnTo>
                    <a:pt x="1789" y="860"/>
                  </a:lnTo>
                  <a:lnTo>
                    <a:pt x="1787" y="857"/>
                  </a:lnTo>
                  <a:lnTo>
                    <a:pt x="1787" y="855"/>
                  </a:lnTo>
                  <a:lnTo>
                    <a:pt x="1786" y="854"/>
                  </a:lnTo>
                  <a:lnTo>
                    <a:pt x="1782" y="852"/>
                  </a:lnTo>
                  <a:lnTo>
                    <a:pt x="1787" y="842"/>
                  </a:lnTo>
                  <a:lnTo>
                    <a:pt x="1777" y="838"/>
                  </a:lnTo>
                  <a:lnTo>
                    <a:pt x="1772" y="838"/>
                  </a:lnTo>
                  <a:lnTo>
                    <a:pt x="1770" y="833"/>
                  </a:lnTo>
                  <a:lnTo>
                    <a:pt x="1767" y="833"/>
                  </a:lnTo>
                  <a:lnTo>
                    <a:pt x="1765" y="826"/>
                  </a:lnTo>
                  <a:lnTo>
                    <a:pt x="1762" y="826"/>
                  </a:lnTo>
                  <a:lnTo>
                    <a:pt x="1762" y="818"/>
                  </a:lnTo>
                  <a:lnTo>
                    <a:pt x="1762" y="825"/>
                  </a:lnTo>
                  <a:lnTo>
                    <a:pt x="1757" y="830"/>
                  </a:lnTo>
                  <a:lnTo>
                    <a:pt x="1755" y="826"/>
                  </a:lnTo>
                  <a:lnTo>
                    <a:pt x="1751" y="828"/>
                  </a:lnTo>
                  <a:lnTo>
                    <a:pt x="1750" y="823"/>
                  </a:lnTo>
                  <a:lnTo>
                    <a:pt x="1750" y="825"/>
                  </a:lnTo>
                  <a:lnTo>
                    <a:pt x="1748" y="825"/>
                  </a:lnTo>
                  <a:lnTo>
                    <a:pt x="1745" y="816"/>
                  </a:lnTo>
                  <a:lnTo>
                    <a:pt x="1741" y="814"/>
                  </a:lnTo>
                  <a:lnTo>
                    <a:pt x="1738" y="814"/>
                  </a:lnTo>
                  <a:lnTo>
                    <a:pt x="1729" y="811"/>
                  </a:lnTo>
                  <a:lnTo>
                    <a:pt x="1728" y="809"/>
                  </a:lnTo>
                  <a:lnTo>
                    <a:pt x="1724" y="813"/>
                  </a:lnTo>
                  <a:lnTo>
                    <a:pt x="1726" y="814"/>
                  </a:lnTo>
                  <a:lnTo>
                    <a:pt x="1724" y="818"/>
                  </a:lnTo>
                  <a:lnTo>
                    <a:pt x="1722" y="814"/>
                  </a:lnTo>
                  <a:lnTo>
                    <a:pt x="1724" y="818"/>
                  </a:lnTo>
                  <a:lnTo>
                    <a:pt x="1722" y="819"/>
                  </a:lnTo>
                  <a:lnTo>
                    <a:pt x="1717" y="818"/>
                  </a:lnTo>
                  <a:lnTo>
                    <a:pt x="1712" y="816"/>
                  </a:lnTo>
                  <a:lnTo>
                    <a:pt x="1705" y="809"/>
                  </a:lnTo>
                  <a:lnTo>
                    <a:pt x="1702" y="804"/>
                  </a:lnTo>
                  <a:lnTo>
                    <a:pt x="1704" y="799"/>
                  </a:lnTo>
                  <a:lnTo>
                    <a:pt x="1704" y="790"/>
                  </a:lnTo>
                  <a:lnTo>
                    <a:pt x="1704" y="787"/>
                  </a:lnTo>
                  <a:lnTo>
                    <a:pt x="1712" y="792"/>
                  </a:lnTo>
                  <a:lnTo>
                    <a:pt x="1721" y="792"/>
                  </a:lnTo>
                  <a:lnTo>
                    <a:pt x="1731" y="797"/>
                  </a:lnTo>
                  <a:lnTo>
                    <a:pt x="1738" y="796"/>
                  </a:lnTo>
                  <a:lnTo>
                    <a:pt x="1743" y="799"/>
                  </a:lnTo>
                  <a:lnTo>
                    <a:pt x="1743" y="797"/>
                  </a:lnTo>
                  <a:lnTo>
                    <a:pt x="1740" y="796"/>
                  </a:lnTo>
                  <a:lnTo>
                    <a:pt x="1741" y="794"/>
                  </a:lnTo>
                  <a:lnTo>
                    <a:pt x="1740" y="796"/>
                  </a:lnTo>
                  <a:lnTo>
                    <a:pt x="1729" y="796"/>
                  </a:lnTo>
                  <a:lnTo>
                    <a:pt x="1728" y="792"/>
                  </a:lnTo>
                  <a:lnTo>
                    <a:pt x="1729" y="792"/>
                  </a:lnTo>
                  <a:lnTo>
                    <a:pt x="1724" y="789"/>
                  </a:lnTo>
                  <a:lnTo>
                    <a:pt x="1728" y="787"/>
                  </a:lnTo>
                  <a:lnTo>
                    <a:pt x="1734" y="792"/>
                  </a:lnTo>
                  <a:lnTo>
                    <a:pt x="1740" y="792"/>
                  </a:lnTo>
                  <a:lnTo>
                    <a:pt x="1745" y="790"/>
                  </a:lnTo>
                  <a:lnTo>
                    <a:pt x="1745" y="785"/>
                  </a:lnTo>
                  <a:lnTo>
                    <a:pt x="1740" y="785"/>
                  </a:lnTo>
                  <a:lnTo>
                    <a:pt x="1731" y="782"/>
                  </a:lnTo>
                  <a:lnTo>
                    <a:pt x="1724" y="784"/>
                  </a:lnTo>
                  <a:lnTo>
                    <a:pt x="1721" y="780"/>
                  </a:lnTo>
                  <a:lnTo>
                    <a:pt x="1721" y="778"/>
                  </a:lnTo>
                  <a:lnTo>
                    <a:pt x="1722" y="777"/>
                  </a:lnTo>
                  <a:lnTo>
                    <a:pt x="1721" y="777"/>
                  </a:lnTo>
                  <a:lnTo>
                    <a:pt x="1719" y="778"/>
                  </a:lnTo>
                  <a:lnTo>
                    <a:pt x="1711" y="778"/>
                  </a:lnTo>
                  <a:lnTo>
                    <a:pt x="1704" y="780"/>
                  </a:lnTo>
                  <a:lnTo>
                    <a:pt x="1699" y="773"/>
                  </a:lnTo>
                  <a:lnTo>
                    <a:pt x="1697" y="773"/>
                  </a:lnTo>
                  <a:lnTo>
                    <a:pt x="1697" y="775"/>
                  </a:lnTo>
                  <a:lnTo>
                    <a:pt x="1692" y="775"/>
                  </a:lnTo>
                  <a:lnTo>
                    <a:pt x="1688" y="768"/>
                  </a:lnTo>
                  <a:lnTo>
                    <a:pt x="1688" y="760"/>
                  </a:lnTo>
                  <a:lnTo>
                    <a:pt x="1687" y="751"/>
                  </a:lnTo>
                  <a:lnTo>
                    <a:pt x="1687" y="749"/>
                  </a:lnTo>
                  <a:lnTo>
                    <a:pt x="1693" y="751"/>
                  </a:lnTo>
                  <a:lnTo>
                    <a:pt x="1688" y="749"/>
                  </a:lnTo>
                  <a:lnTo>
                    <a:pt x="1685" y="741"/>
                  </a:lnTo>
                  <a:lnTo>
                    <a:pt x="1688" y="739"/>
                  </a:lnTo>
                  <a:lnTo>
                    <a:pt x="1690" y="736"/>
                  </a:lnTo>
                  <a:lnTo>
                    <a:pt x="1699" y="734"/>
                  </a:lnTo>
                  <a:lnTo>
                    <a:pt x="1697" y="731"/>
                  </a:lnTo>
                  <a:lnTo>
                    <a:pt x="1697" y="724"/>
                  </a:lnTo>
                  <a:lnTo>
                    <a:pt x="1697" y="719"/>
                  </a:lnTo>
                  <a:lnTo>
                    <a:pt x="1693" y="712"/>
                  </a:lnTo>
                  <a:lnTo>
                    <a:pt x="1695" y="703"/>
                  </a:lnTo>
                  <a:lnTo>
                    <a:pt x="1700" y="705"/>
                  </a:lnTo>
                  <a:lnTo>
                    <a:pt x="1704" y="705"/>
                  </a:lnTo>
                  <a:lnTo>
                    <a:pt x="1705" y="705"/>
                  </a:lnTo>
                  <a:lnTo>
                    <a:pt x="1702" y="703"/>
                  </a:lnTo>
                  <a:lnTo>
                    <a:pt x="1695" y="698"/>
                  </a:lnTo>
                  <a:lnTo>
                    <a:pt x="1690" y="691"/>
                  </a:lnTo>
                  <a:lnTo>
                    <a:pt x="1688" y="683"/>
                  </a:lnTo>
                  <a:lnTo>
                    <a:pt x="1685" y="678"/>
                  </a:lnTo>
                  <a:lnTo>
                    <a:pt x="1676" y="673"/>
                  </a:lnTo>
                  <a:lnTo>
                    <a:pt x="1670" y="669"/>
                  </a:lnTo>
                  <a:lnTo>
                    <a:pt x="1664" y="669"/>
                  </a:lnTo>
                  <a:lnTo>
                    <a:pt x="1668" y="661"/>
                  </a:lnTo>
                  <a:lnTo>
                    <a:pt x="1668" y="654"/>
                  </a:lnTo>
                  <a:lnTo>
                    <a:pt x="1663" y="650"/>
                  </a:lnTo>
                  <a:lnTo>
                    <a:pt x="1666" y="640"/>
                  </a:lnTo>
                  <a:lnTo>
                    <a:pt x="1666" y="633"/>
                  </a:lnTo>
                  <a:lnTo>
                    <a:pt x="1663" y="626"/>
                  </a:lnTo>
                  <a:lnTo>
                    <a:pt x="1659" y="623"/>
                  </a:lnTo>
                  <a:lnTo>
                    <a:pt x="1659" y="614"/>
                  </a:lnTo>
                  <a:lnTo>
                    <a:pt x="1658" y="613"/>
                  </a:lnTo>
                  <a:lnTo>
                    <a:pt x="1656" y="609"/>
                  </a:lnTo>
                  <a:lnTo>
                    <a:pt x="1663" y="603"/>
                  </a:lnTo>
                  <a:lnTo>
                    <a:pt x="1664" y="604"/>
                  </a:lnTo>
                  <a:lnTo>
                    <a:pt x="1666" y="603"/>
                  </a:lnTo>
                  <a:lnTo>
                    <a:pt x="1671" y="594"/>
                  </a:lnTo>
                  <a:lnTo>
                    <a:pt x="1671" y="584"/>
                  </a:lnTo>
                  <a:lnTo>
                    <a:pt x="1666" y="575"/>
                  </a:lnTo>
                  <a:lnTo>
                    <a:pt x="1666" y="573"/>
                  </a:lnTo>
                  <a:lnTo>
                    <a:pt x="1663" y="568"/>
                  </a:lnTo>
                  <a:lnTo>
                    <a:pt x="1671" y="567"/>
                  </a:lnTo>
                  <a:lnTo>
                    <a:pt x="1670" y="562"/>
                  </a:lnTo>
                  <a:lnTo>
                    <a:pt x="1673" y="555"/>
                  </a:lnTo>
                  <a:lnTo>
                    <a:pt x="1680" y="548"/>
                  </a:lnTo>
                  <a:lnTo>
                    <a:pt x="1680" y="543"/>
                  </a:lnTo>
                  <a:lnTo>
                    <a:pt x="1678" y="538"/>
                  </a:lnTo>
                  <a:lnTo>
                    <a:pt x="1680" y="533"/>
                  </a:lnTo>
                  <a:lnTo>
                    <a:pt x="1680" y="527"/>
                  </a:lnTo>
                  <a:lnTo>
                    <a:pt x="1681" y="524"/>
                  </a:lnTo>
                  <a:lnTo>
                    <a:pt x="1690" y="517"/>
                  </a:lnTo>
                  <a:lnTo>
                    <a:pt x="1692" y="515"/>
                  </a:lnTo>
                  <a:lnTo>
                    <a:pt x="1700" y="512"/>
                  </a:lnTo>
                  <a:lnTo>
                    <a:pt x="1705" y="509"/>
                  </a:lnTo>
                  <a:lnTo>
                    <a:pt x="1707" y="502"/>
                  </a:lnTo>
                  <a:lnTo>
                    <a:pt x="1711" y="493"/>
                  </a:lnTo>
                  <a:lnTo>
                    <a:pt x="1714" y="493"/>
                  </a:lnTo>
                  <a:lnTo>
                    <a:pt x="1709" y="495"/>
                  </a:lnTo>
                  <a:lnTo>
                    <a:pt x="1714" y="488"/>
                  </a:lnTo>
                  <a:lnTo>
                    <a:pt x="1716" y="483"/>
                  </a:lnTo>
                  <a:lnTo>
                    <a:pt x="1712" y="476"/>
                  </a:lnTo>
                  <a:lnTo>
                    <a:pt x="1716" y="474"/>
                  </a:lnTo>
                  <a:lnTo>
                    <a:pt x="1726" y="474"/>
                  </a:lnTo>
                  <a:lnTo>
                    <a:pt x="1731" y="469"/>
                  </a:lnTo>
                  <a:lnTo>
                    <a:pt x="1738" y="469"/>
                  </a:lnTo>
                  <a:lnTo>
                    <a:pt x="1745" y="469"/>
                  </a:lnTo>
                  <a:lnTo>
                    <a:pt x="1750" y="459"/>
                  </a:lnTo>
                  <a:lnTo>
                    <a:pt x="1751" y="457"/>
                  </a:lnTo>
                  <a:lnTo>
                    <a:pt x="1751" y="464"/>
                  </a:lnTo>
                  <a:lnTo>
                    <a:pt x="1748" y="469"/>
                  </a:lnTo>
                  <a:lnTo>
                    <a:pt x="1745" y="471"/>
                  </a:lnTo>
                  <a:lnTo>
                    <a:pt x="1743" y="476"/>
                  </a:lnTo>
                  <a:lnTo>
                    <a:pt x="1738" y="478"/>
                  </a:lnTo>
                  <a:lnTo>
                    <a:pt x="1741" y="485"/>
                  </a:lnTo>
                  <a:lnTo>
                    <a:pt x="1743" y="486"/>
                  </a:lnTo>
                  <a:lnTo>
                    <a:pt x="1745" y="492"/>
                  </a:lnTo>
                  <a:lnTo>
                    <a:pt x="1753" y="492"/>
                  </a:lnTo>
                  <a:lnTo>
                    <a:pt x="1757" y="493"/>
                  </a:lnTo>
                  <a:lnTo>
                    <a:pt x="1755" y="500"/>
                  </a:lnTo>
                  <a:lnTo>
                    <a:pt x="1753" y="505"/>
                  </a:lnTo>
                  <a:lnTo>
                    <a:pt x="1753" y="514"/>
                  </a:lnTo>
                  <a:lnTo>
                    <a:pt x="1757" y="515"/>
                  </a:lnTo>
                  <a:lnTo>
                    <a:pt x="1760" y="521"/>
                  </a:lnTo>
                  <a:lnTo>
                    <a:pt x="1769" y="526"/>
                  </a:lnTo>
                  <a:lnTo>
                    <a:pt x="1770" y="527"/>
                  </a:lnTo>
                  <a:lnTo>
                    <a:pt x="1770" y="533"/>
                  </a:lnTo>
                  <a:lnTo>
                    <a:pt x="1774" y="529"/>
                  </a:lnTo>
                  <a:lnTo>
                    <a:pt x="1775" y="538"/>
                  </a:lnTo>
                  <a:lnTo>
                    <a:pt x="1782" y="538"/>
                  </a:lnTo>
                  <a:lnTo>
                    <a:pt x="1786" y="538"/>
                  </a:lnTo>
                  <a:lnTo>
                    <a:pt x="1789" y="539"/>
                  </a:lnTo>
                  <a:lnTo>
                    <a:pt x="1791" y="541"/>
                  </a:lnTo>
                  <a:lnTo>
                    <a:pt x="1792" y="551"/>
                  </a:lnTo>
                  <a:lnTo>
                    <a:pt x="1801" y="556"/>
                  </a:lnTo>
                  <a:lnTo>
                    <a:pt x="1803" y="560"/>
                  </a:lnTo>
                  <a:lnTo>
                    <a:pt x="1801" y="563"/>
                  </a:lnTo>
                  <a:lnTo>
                    <a:pt x="1804" y="562"/>
                  </a:lnTo>
                  <a:lnTo>
                    <a:pt x="1806" y="563"/>
                  </a:lnTo>
                  <a:lnTo>
                    <a:pt x="1813" y="563"/>
                  </a:lnTo>
                  <a:lnTo>
                    <a:pt x="1818" y="567"/>
                  </a:lnTo>
                  <a:lnTo>
                    <a:pt x="1820" y="570"/>
                  </a:lnTo>
                  <a:lnTo>
                    <a:pt x="1820" y="573"/>
                  </a:lnTo>
                  <a:lnTo>
                    <a:pt x="1823" y="573"/>
                  </a:lnTo>
                  <a:lnTo>
                    <a:pt x="1827" y="582"/>
                  </a:lnTo>
                  <a:lnTo>
                    <a:pt x="1828" y="582"/>
                  </a:lnTo>
                  <a:lnTo>
                    <a:pt x="1827" y="589"/>
                  </a:lnTo>
                  <a:lnTo>
                    <a:pt x="1833" y="589"/>
                  </a:lnTo>
                  <a:lnTo>
                    <a:pt x="1835" y="587"/>
                  </a:lnTo>
                  <a:lnTo>
                    <a:pt x="1837" y="589"/>
                  </a:lnTo>
                  <a:lnTo>
                    <a:pt x="1842" y="587"/>
                  </a:lnTo>
                  <a:lnTo>
                    <a:pt x="1844" y="594"/>
                  </a:lnTo>
                  <a:lnTo>
                    <a:pt x="1847" y="594"/>
                  </a:lnTo>
                  <a:lnTo>
                    <a:pt x="1847" y="599"/>
                  </a:lnTo>
                  <a:lnTo>
                    <a:pt x="1854" y="603"/>
                  </a:lnTo>
                  <a:lnTo>
                    <a:pt x="1864" y="604"/>
                  </a:lnTo>
                  <a:lnTo>
                    <a:pt x="1869" y="603"/>
                  </a:lnTo>
                  <a:lnTo>
                    <a:pt x="1869" y="601"/>
                  </a:lnTo>
                  <a:lnTo>
                    <a:pt x="1874" y="603"/>
                  </a:lnTo>
                  <a:lnTo>
                    <a:pt x="1880" y="599"/>
                  </a:lnTo>
                  <a:lnTo>
                    <a:pt x="1885" y="599"/>
                  </a:lnTo>
                  <a:lnTo>
                    <a:pt x="1886" y="596"/>
                  </a:lnTo>
                  <a:lnTo>
                    <a:pt x="1891" y="599"/>
                  </a:lnTo>
                  <a:lnTo>
                    <a:pt x="1891" y="594"/>
                  </a:lnTo>
                  <a:lnTo>
                    <a:pt x="1897" y="594"/>
                  </a:lnTo>
                  <a:lnTo>
                    <a:pt x="1900" y="591"/>
                  </a:lnTo>
                  <a:lnTo>
                    <a:pt x="1903" y="584"/>
                  </a:lnTo>
                  <a:lnTo>
                    <a:pt x="1907" y="584"/>
                  </a:lnTo>
                  <a:lnTo>
                    <a:pt x="1914" y="584"/>
                  </a:lnTo>
                  <a:lnTo>
                    <a:pt x="1922" y="582"/>
                  </a:lnTo>
                  <a:lnTo>
                    <a:pt x="1932" y="582"/>
                  </a:lnTo>
                  <a:lnTo>
                    <a:pt x="1941" y="577"/>
                  </a:lnTo>
                  <a:lnTo>
                    <a:pt x="1944" y="580"/>
                  </a:lnTo>
                  <a:lnTo>
                    <a:pt x="1946" y="580"/>
                  </a:lnTo>
                  <a:lnTo>
                    <a:pt x="1955" y="584"/>
                  </a:lnTo>
                  <a:lnTo>
                    <a:pt x="1960" y="585"/>
                  </a:lnTo>
                  <a:lnTo>
                    <a:pt x="1965" y="587"/>
                  </a:lnTo>
                  <a:lnTo>
                    <a:pt x="1970" y="584"/>
                  </a:lnTo>
                  <a:lnTo>
                    <a:pt x="1972" y="584"/>
                  </a:lnTo>
                  <a:lnTo>
                    <a:pt x="1975" y="587"/>
                  </a:lnTo>
                  <a:lnTo>
                    <a:pt x="1977" y="592"/>
                  </a:lnTo>
                  <a:lnTo>
                    <a:pt x="1980" y="594"/>
                  </a:lnTo>
                  <a:lnTo>
                    <a:pt x="1980" y="589"/>
                  </a:lnTo>
                  <a:lnTo>
                    <a:pt x="1984" y="589"/>
                  </a:lnTo>
                  <a:lnTo>
                    <a:pt x="1992" y="582"/>
                  </a:lnTo>
                  <a:lnTo>
                    <a:pt x="2001" y="587"/>
                  </a:lnTo>
                  <a:lnTo>
                    <a:pt x="2006" y="585"/>
                  </a:lnTo>
                  <a:lnTo>
                    <a:pt x="2008" y="587"/>
                  </a:lnTo>
                  <a:lnTo>
                    <a:pt x="2013" y="589"/>
                  </a:lnTo>
                  <a:lnTo>
                    <a:pt x="2018" y="587"/>
                  </a:lnTo>
                  <a:lnTo>
                    <a:pt x="2019" y="580"/>
                  </a:lnTo>
                  <a:lnTo>
                    <a:pt x="2025" y="577"/>
                  </a:lnTo>
                  <a:lnTo>
                    <a:pt x="2026" y="573"/>
                  </a:lnTo>
                  <a:lnTo>
                    <a:pt x="2033" y="572"/>
                  </a:lnTo>
                  <a:lnTo>
                    <a:pt x="2037" y="572"/>
                  </a:lnTo>
                  <a:lnTo>
                    <a:pt x="2040" y="572"/>
                  </a:lnTo>
                  <a:lnTo>
                    <a:pt x="2050" y="572"/>
                  </a:lnTo>
                  <a:lnTo>
                    <a:pt x="2052" y="568"/>
                  </a:lnTo>
                  <a:lnTo>
                    <a:pt x="2050" y="567"/>
                  </a:lnTo>
                  <a:lnTo>
                    <a:pt x="2054" y="562"/>
                  </a:lnTo>
                  <a:lnTo>
                    <a:pt x="2052" y="558"/>
                  </a:lnTo>
                  <a:lnTo>
                    <a:pt x="2054" y="558"/>
                  </a:lnTo>
                  <a:lnTo>
                    <a:pt x="2055" y="551"/>
                  </a:lnTo>
                  <a:lnTo>
                    <a:pt x="2059" y="550"/>
                  </a:lnTo>
                  <a:lnTo>
                    <a:pt x="2062" y="543"/>
                  </a:lnTo>
                  <a:lnTo>
                    <a:pt x="2062" y="539"/>
                  </a:lnTo>
                  <a:lnTo>
                    <a:pt x="2057" y="539"/>
                  </a:lnTo>
                  <a:lnTo>
                    <a:pt x="2059" y="534"/>
                  </a:lnTo>
                  <a:lnTo>
                    <a:pt x="2067" y="531"/>
                  </a:lnTo>
                  <a:lnTo>
                    <a:pt x="2072" y="527"/>
                  </a:lnTo>
                  <a:lnTo>
                    <a:pt x="2078" y="527"/>
                  </a:lnTo>
                  <a:lnTo>
                    <a:pt x="2086" y="524"/>
                  </a:lnTo>
                  <a:lnTo>
                    <a:pt x="2088" y="521"/>
                  </a:lnTo>
                  <a:lnTo>
                    <a:pt x="2093" y="517"/>
                  </a:lnTo>
                  <a:lnTo>
                    <a:pt x="2095" y="519"/>
                  </a:lnTo>
                  <a:lnTo>
                    <a:pt x="2103" y="519"/>
                  </a:lnTo>
                  <a:lnTo>
                    <a:pt x="2108" y="521"/>
                  </a:lnTo>
                  <a:lnTo>
                    <a:pt x="2112" y="519"/>
                  </a:lnTo>
                  <a:lnTo>
                    <a:pt x="2113" y="521"/>
                  </a:lnTo>
                  <a:lnTo>
                    <a:pt x="2120" y="521"/>
                  </a:lnTo>
                  <a:lnTo>
                    <a:pt x="2127" y="521"/>
                  </a:lnTo>
                  <a:lnTo>
                    <a:pt x="2134" y="524"/>
                  </a:lnTo>
                  <a:lnTo>
                    <a:pt x="2139" y="517"/>
                  </a:lnTo>
                  <a:lnTo>
                    <a:pt x="2148" y="519"/>
                  </a:lnTo>
                  <a:lnTo>
                    <a:pt x="2151" y="521"/>
                  </a:lnTo>
                  <a:lnTo>
                    <a:pt x="2153" y="519"/>
                  </a:lnTo>
                  <a:lnTo>
                    <a:pt x="2161" y="521"/>
                  </a:lnTo>
                  <a:lnTo>
                    <a:pt x="2161" y="524"/>
                  </a:lnTo>
                  <a:lnTo>
                    <a:pt x="2158" y="529"/>
                  </a:lnTo>
                  <a:lnTo>
                    <a:pt x="2158" y="531"/>
                  </a:lnTo>
                  <a:lnTo>
                    <a:pt x="2151" y="534"/>
                  </a:lnTo>
                  <a:lnTo>
                    <a:pt x="2151" y="539"/>
                  </a:lnTo>
                  <a:lnTo>
                    <a:pt x="2156" y="539"/>
                  </a:lnTo>
                  <a:lnTo>
                    <a:pt x="2159" y="538"/>
                  </a:lnTo>
                  <a:lnTo>
                    <a:pt x="2165" y="536"/>
                  </a:lnTo>
                  <a:lnTo>
                    <a:pt x="2166" y="534"/>
                  </a:lnTo>
                  <a:lnTo>
                    <a:pt x="2171" y="541"/>
                  </a:lnTo>
                  <a:lnTo>
                    <a:pt x="2175" y="543"/>
                  </a:lnTo>
                  <a:lnTo>
                    <a:pt x="2182" y="539"/>
                  </a:lnTo>
                  <a:lnTo>
                    <a:pt x="2192" y="543"/>
                  </a:lnTo>
                  <a:lnTo>
                    <a:pt x="2197" y="546"/>
                  </a:lnTo>
                  <a:lnTo>
                    <a:pt x="2199" y="550"/>
                  </a:lnTo>
                  <a:lnTo>
                    <a:pt x="2206" y="553"/>
                  </a:lnTo>
                  <a:lnTo>
                    <a:pt x="2212" y="550"/>
                  </a:lnTo>
                  <a:lnTo>
                    <a:pt x="2219" y="550"/>
                  </a:lnTo>
                  <a:lnTo>
                    <a:pt x="2223" y="551"/>
                  </a:lnTo>
                  <a:lnTo>
                    <a:pt x="2224" y="556"/>
                  </a:lnTo>
                  <a:lnTo>
                    <a:pt x="2228" y="558"/>
                  </a:lnTo>
                  <a:lnTo>
                    <a:pt x="2228" y="562"/>
                  </a:lnTo>
                  <a:lnTo>
                    <a:pt x="2229" y="562"/>
                  </a:lnTo>
                  <a:lnTo>
                    <a:pt x="2233" y="562"/>
                  </a:lnTo>
                  <a:lnTo>
                    <a:pt x="2238" y="556"/>
                  </a:lnTo>
                  <a:lnTo>
                    <a:pt x="2243" y="555"/>
                  </a:lnTo>
                  <a:lnTo>
                    <a:pt x="2250" y="551"/>
                  </a:lnTo>
                  <a:lnTo>
                    <a:pt x="2253" y="548"/>
                  </a:lnTo>
                  <a:lnTo>
                    <a:pt x="2252" y="543"/>
                  </a:lnTo>
                  <a:lnTo>
                    <a:pt x="2255" y="541"/>
                  </a:lnTo>
                  <a:lnTo>
                    <a:pt x="2264" y="538"/>
                  </a:lnTo>
                  <a:lnTo>
                    <a:pt x="2267" y="534"/>
                  </a:lnTo>
                  <a:lnTo>
                    <a:pt x="2279" y="534"/>
                  </a:lnTo>
                  <a:lnTo>
                    <a:pt x="2282" y="533"/>
                  </a:lnTo>
                  <a:lnTo>
                    <a:pt x="2286" y="533"/>
                  </a:lnTo>
                  <a:lnTo>
                    <a:pt x="2289" y="533"/>
                  </a:lnTo>
                  <a:lnTo>
                    <a:pt x="2298" y="538"/>
                  </a:lnTo>
                  <a:lnTo>
                    <a:pt x="2301" y="534"/>
                  </a:lnTo>
                  <a:lnTo>
                    <a:pt x="2310" y="533"/>
                  </a:lnTo>
                  <a:lnTo>
                    <a:pt x="2313" y="529"/>
                  </a:lnTo>
                  <a:lnTo>
                    <a:pt x="2318" y="529"/>
                  </a:lnTo>
                  <a:lnTo>
                    <a:pt x="2320" y="526"/>
                  </a:lnTo>
                  <a:lnTo>
                    <a:pt x="2322" y="526"/>
                  </a:lnTo>
                  <a:lnTo>
                    <a:pt x="2330" y="531"/>
                  </a:lnTo>
                  <a:lnTo>
                    <a:pt x="2334" y="533"/>
                  </a:lnTo>
                  <a:lnTo>
                    <a:pt x="2340" y="536"/>
                  </a:lnTo>
                  <a:close/>
                  <a:moveTo>
                    <a:pt x="2598" y="842"/>
                  </a:moveTo>
                  <a:lnTo>
                    <a:pt x="2600" y="842"/>
                  </a:lnTo>
                  <a:lnTo>
                    <a:pt x="2600" y="843"/>
                  </a:lnTo>
                  <a:lnTo>
                    <a:pt x="2598" y="843"/>
                  </a:lnTo>
                  <a:lnTo>
                    <a:pt x="2598" y="842"/>
                  </a:lnTo>
                  <a:close/>
                  <a:moveTo>
                    <a:pt x="2665" y="814"/>
                  </a:moveTo>
                  <a:lnTo>
                    <a:pt x="2663" y="813"/>
                  </a:lnTo>
                  <a:lnTo>
                    <a:pt x="2663" y="809"/>
                  </a:lnTo>
                  <a:lnTo>
                    <a:pt x="2665" y="814"/>
                  </a:lnTo>
                  <a:close/>
                  <a:moveTo>
                    <a:pt x="2677" y="814"/>
                  </a:moveTo>
                  <a:lnTo>
                    <a:pt x="2677" y="813"/>
                  </a:lnTo>
                  <a:lnTo>
                    <a:pt x="2677" y="809"/>
                  </a:lnTo>
                  <a:lnTo>
                    <a:pt x="2680" y="813"/>
                  </a:lnTo>
                  <a:lnTo>
                    <a:pt x="2677" y="814"/>
                  </a:lnTo>
                  <a:close/>
                  <a:moveTo>
                    <a:pt x="2690" y="807"/>
                  </a:moveTo>
                  <a:lnTo>
                    <a:pt x="2689" y="807"/>
                  </a:lnTo>
                  <a:lnTo>
                    <a:pt x="2689" y="804"/>
                  </a:lnTo>
                  <a:lnTo>
                    <a:pt x="2690" y="807"/>
                  </a:lnTo>
                  <a:close/>
                  <a:moveTo>
                    <a:pt x="2666" y="814"/>
                  </a:moveTo>
                  <a:lnTo>
                    <a:pt x="2665" y="807"/>
                  </a:lnTo>
                  <a:lnTo>
                    <a:pt x="2666" y="804"/>
                  </a:lnTo>
                  <a:lnTo>
                    <a:pt x="2666" y="806"/>
                  </a:lnTo>
                  <a:lnTo>
                    <a:pt x="2665" y="809"/>
                  </a:lnTo>
                  <a:lnTo>
                    <a:pt x="2666" y="814"/>
                  </a:lnTo>
                  <a:close/>
                  <a:moveTo>
                    <a:pt x="2689" y="804"/>
                  </a:moveTo>
                  <a:lnTo>
                    <a:pt x="2690" y="804"/>
                  </a:lnTo>
                  <a:lnTo>
                    <a:pt x="2690" y="806"/>
                  </a:lnTo>
                  <a:lnTo>
                    <a:pt x="2689" y="806"/>
                  </a:lnTo>
                  <a:lnTo>
                    <a:pt x="2689" y="804"/>
                  </a:lnTo>
                  <a:close/>
                  <a:moveTo>
                    <a:pt x="2666" y="813"/>
                  </a:moveTo>
                  <a:lnTo>
                    <a:pt x="2665" y="809"/>
                  </a:lnTo>
                  <a:lnTo>
                    <a:pt x="2666" y="806"/>
                  </a:lnTo>
                  <a:lnTo>
                    <a:pt x="2666" y="802"/>
                  </a:lnTo>
                  <a:lnTo>
                    <a:pt x="2668" y="809"/>
                  </a:lnTo>
                  <a:lnTo>
                    <a:pt x="2666" y="813"/>
                  </a:lnTo>
                  <a:close/>
                  <a:moveTo>
                    <a:pt x="2675" y="813"/>
                  </a:moveTo>
                  <a:lnTo>
                    <a:pt x="2673" y="813"/>
                  </a:lnTo>
                  <a:lnTo>
                    <a:pt x="2675" y="813"/>
                  </a:lnTo>
                  <a:lnTo>
                    <a:pt x="2673" y="816"/>
                  </a:lnTo>
                  <a:lnTo>
                    <a:pt x="2670" y="813"/>
                  </a:lnTo>
                  <a:lnTo>
                    <a:pt x="2670" y="809"/>
                  </a:lnTo>
                  <a:lnTo>
                    <a:pt x="2673" y="807"/>
                  </a:lnTo>
                  <a:lnTo>
                    <a:pt x="2672" y="802"/>
                  </a:lnTo>
                  <a:lnTo>
                    <a:pt x="2673" y="801"/>
                  </a:lnTo>
                  <a:lnTo>
                    <a:pt x="2677" y="807"/>
                  </a:lnTo>
                  <a:lnTo>
                    <a:pt x="2675" y="813"/>
                  </a:lnTo>
                  <a:close/>
                  <a:moveTo>
                    <a:pt x="2666" y="799"/>
                  </a:moveTo>
                  <a:lnTo>
                    <a:pt x="2668" y="799"/>
                  </a:lnTo>
                  <a:lnTo>
                    <a:pt x="2668" y="802"/>
                  </a:lnTo>
                  <a:lnTo>
                    <a:pt x="2666" y="802"/>
                  </a:lnTo>
                  <a:lnTo>
                    <a:pt x="2666" y="799"/>
                  </a:lnTo>
                  <a:close/>
                  <a:moveTo>
                    <a:pt x="2685" y="796"/>
                  </a:moveTo>
                  <a:lnTo>
                    <a:pt x="2689" y="797"/>
                  </a:lnTo>
                  <a:lnTo>
                    <a:pt x="2692" y="804"/>
                  </a:lnTo>
                  <a:lnTo>
                    <a:pt x="2685" y="796"/>
                  </a:lnTo>
                  <a:close/>
                  <a:moveTo>
                    <a:pt x="2672" y="794"/>
                  </a:moveTo>
                  <a:lnTo>
                    <a:pt x="2672" y="797"/>
                  </a:lnTo>
                  <a:lnTo>
                    <a:pt x="2672" y="794"/>
                  </a:lnTo>
                  <a:close/>
                  <a:moveTo>
                    <a:pt x="2692" y="790"/>
                  </a:moveTo>
                  <a:lnTo>
                    <a:pt x="2695" y="790"/>
                  </a:lnTo>
                  <a:lnTo>
                    <a:pt x="2695" y="792"/>
                  </a:lnTo>
                  <a:lnTo>
                    <a:pt x="2692" y="792"/>
                  </a:lnTo>
                  <a:lnTo>
                    <a:pt x="2692" y="790"/>
                  </a:lnTo>
                  <a:close/>
                  <a:moveTo>
                    <a:pt x="2684" y="794"/>
                  </a:moveTo>
                  <a:lnTo>
                    <a:pt x="2685" y="796"/>
                  </a:lnTo>
                  <a:lnTo>
                    <a:pt x="2684" y="796"/>
                  </a:lnTo>
                  <a:lnTo>
                    <a:pt x="2682" y="794"/>
                  </a:lnTo>
                  <a:lnTo>
                    <a:pt x="2684" y="796"/>
                  </a:lnTo>
                  <a:lnTo>
                    <a:pt x="2685" y="796"/>
                  </a:lnTo>
                  <a:lnTo>
                    <a:pt x="2687" y="801"/>
                  </a:lnTo>
                  <a:lnTo>
                    <a:pt x="2684" y="799"/>
                  </a:lnTo>
                  <a:lnTo>
                    <a:pt x="2678" y="794"/>
                  </a:lnTo>
                  <a:lnTo>
                    <a:pt x="2678" y="790"/>
                  </a:lnTo>
                  <a:lnTo>
                    <a:pt x="2684" y="794"/>
                  </a:lnTo>
                  <a:close/>
                  <a:moveTo>
                    <a:pt x="2672" y="796"/>
                  </a:moveTo>
                  <a:lnTo>
                    <a:pt x="2673" y="801"/>
                  </a:lnTo>
                  <a:lnTo>
                    <a:pt x="2672" y="804"/>
                  </a:lnTo>
                  <a:lnTo>
                    <a:pt x="2672" y="802"/>
                  </a:lnTo>
                  <a:lnTo>
                    <a:pt x="2670" y="796"/>
                  </a:lnTo>
                  <a:lnTo>
                    <a:pt x="2672" y="799"/>
                  </a:lnTo>
                  <a:lnTo>
                    <a:pt x="2670" y="801"/>
                  </a:lnTo>
                  <a:lnTo>
                    <a:pt x="2672" y="802"/>
                  </a:lnTo>
                  <a:lnTo>
                    <a:pt x="2670" y="804"/>
                  </a:lnTo>
                  <a:lnTo>
                    <a:pt x="2670" y="802"/>
                  </a:lnTo>
                  <a:lnTo>
                    <a:pt x="2673" y="807"/>
                  </a:lnTo>
                  <a:lnTo>
                    <a:pt x="2670" y="807"/>
                  </a:lnTo>
                  <a:lnTo>
                    <a:pt x="2668" y="802"/>
                  </a:lnTo>
                  <a:lnTo>
                    <a:pt x="2668" y="799"/>
                  </a:lnTo>
                  <a:lnTo>
                    <a:pt x="2668" y="794"/>
                  </a:lnTo>
                  <a:lnTo>
                    <a:pt x="2670" y="789"/>
                  </a:lnTo>
                  <a:lnTo>
                    <a:pt x="2672" y="796"/>
                  </a:lnTo>
                  <a:close/>
                  <a:moveTo>
                    <a:pt x="2694" y="787"/>
                  </a:moveTo>
                  <a:lnTo>
                    <a:pt x="2695" y="787"/>
                  </a:lnTo>
                  <a:lnTo>
                    <a:pt x="2695" y="790"/>
                  </a:lnTo>
                  <a:lnTo>
                    <a:pt x="2689" y="790"/>
                  </a:lnTo>
                  <a:lnTo>
                    <a:pt x="2690" y="787"/>
                  </a:lnTo>
                  <a:lnTo>
                    <a:pt x="2690" y="785"/>
                  </a:lnTo>
                  <a:lnTo>
                    <a:pt x="2694" y="787"/>
                  </a:lnTo>
                  <a:close/>
                  <a:moveTo>
                    <a:pt x="2690" y="782"/>
                  </a:moveTo>
                  <a:lnTo>
                    <a:pt x="2694" y="785"/>
                  </a:lnTo>
                  <a:lnTo>
                    <a:pt x="2694" y="787"/>
                  </a:lnTo>
                  <a:lnTo>
                    <a:pt x="2690" y="785"/>
                  </a:lnTo>
                  <a:lnTo>
                    <a:pt x="2690" y="787"/>
                  </a:lnTo>
                  <a:lnTo>
                    <a:pt x="2689" y="787"/>
                  </a:lnTo>
                  <a:lnTo>
                    <a:pt x="2687" y="784"/>
                  </a:lnTo>
                  <a:lnTo>
                    <a:pt x="2690" y="782"/>
                  </a:lnTo>
                  <a:close/>
                  <a:moveTo>
                    <a:pt x="2678" y="790"/>
                  </a:moveTo>
                  <a:lnTo>
                    <a:pt x="2678" y="792"/>
                  </a:lnTo>
                  <a:lnTo>
                    <a:pt x="2678" y="790"/>
                  </a:lnTo>
                  <a:lnTo>
                    <a:pt x="2677" y="790"/>
                  </a:lnTo>
                  <a:lnTo>
                    <a:pt x="2678" y="790"/>
                  </a:lnTo>
                  <a:lnTo>
                    <a:pt x="2677" y="794"/>
                  </a:lnTo>
                  <a:lnTo>
                    <a:pt x="2680" y="799"/>
                  </a:lnTo>
                  <a:lnTo>
                    <a:pt x="2682" y="797"/>
                  </a:lnTo>
                  <a:lnTo>
                    <a:pt x="2689" y="804"/>
                  </a:lnTo>
                  <a:lnTo>
                    <a:pt x="2689" y="806"/>
                  </a:lnTo>
                  <a:lnTo>
                    <a:pt x="2685" y="801"/>
                  </a:lnTo>
                  <a:lnTo>
                    <a:pt x="2684" y="801"/>
                  </a:lnTo>
                  <a:lnTo>
                    <a:pt x="2682" y="802"/>
                  </a:lnTo>
                  <a:lnTo>
                    <a:pt x="2685" y="802"/>
                  </a:lnTo>
                  <a:lnTo>
                    <a:pt x="2685" y="806"/>
                  </a:lnTo>
                  <a:lnTo>
                    <a:pt x="2682" y="807"/>
                  </a:lnTo>
                  <a:lnTo>
                    <a:pt x="2680" y="804"/>
                  </a:lnTo>
                  <a:lnTo>
                    <a:pt x="2682" y="807"/>
                  </a:lnTo>
                  <a:lnTo>
                    <a:pt x="2685" y="809"/>
                  </a:lnTo>
                  <a:lnTo>
                    <a:pt x="2685" y="814"/>
                  </a:lnTo>
                  <a:lnTo>
                    <a:pt x="2682" y="813"/>
                  </a:lnTo>
                  <a:lnTo>
                    <a:pt x="2678" y="806"/>
                  </a:lnTo>
                  <a:lnTo>
                    <a:pt x="2677" y="804"/>
                  </a:lnTo>
                  <a:lnTo>
                    <a:pt x="2675" y="801"/>
                  </a:lnTo>
                  <a:lnTo>
                    <a:pt x="2673" y="797"/>
                  </a:lnTo>
                  <a:lnTo>
                    <a:pt x="2672" y="796"/>
                  </a:lnTo>
                  <a:lnTo>
                    <a:pt x="2672" y="790"/>
                  </a:lnTo>
                  <a:lnTo>
                    <a:pt x="2670" y="787"/>
                  </a:lnTo>
                  <a:lnTo>
                    <a:pt x="2668" y="782"/>
                  </a:lnTo>
                  <a:lnTo>
                    <a:pt x="2677" y="787"/>
                  </a:lnTo>
                  <a:lnTo>
                    <a:pt x="2678" y="790"/>
                  </a:lnTo>
                  <a:close/>
                  <a:moveTo>
                    <a:pt x="2690" y="773"/>
                  </a:moveTo>
                  <a:lnTo>
                    <a:pt x="2690" y="775"/>
                  </a:lnTo>
                  <a:lnTo>
                    <a:pt x="2694" y="777"/>
                  </a:lnTo>
                  <a:lnTo>
                    <a:pt x="2692" y="778"/>
                  </a:lnTo>
                  <a:lnTo>
                    <a:pt x="2689" y="778"/>
                  </a:lnTo>
                  <a:lnTo>
                    <a:pt x="2692" y="778"/>
                  </a:lnTo>
                  <a:lnTo>
                    <a:pt x="2694" y="780"/>
                  </a:lnTo>
                  <a:lnTo>
                    <a:pt x="2701" y="782"/>
                  </a:lnTo>
                  <a:lnTo>
                    <a:pt x="2699" y="785"/>
                  </a:lnTo>
                  <a:lnTo>
                    <a:pt x="2695" y="785"/>
                  </a:lnTo>
                  <a:lnTo>
                    <a:pt x="2692" y="782"/>
                  </a:lnTo>
                  <a:lnTo>
                    <a:pt x="2687" y="784"/>
                  </a:lnTo>
                  <a:lnTo>
                    <a:pt x="2685" y="780"/>
                  </a:lnTo>
                  <a:lnTo>
                    <a:pt x="2685" y="784"/>
                  </a:lnTo>
                  <a:lnTo>
                    <a:pt x="2682" y="782"/>
                  </a:lnTo>
                  <a:lnTo>
                    <a:pt x="2687" y="784"/>
                  </a:lnTo>
                  <a:lnTo>
                    <a:pt x="2690" y="787"/>
                  </a:lnTo>
                  <a:lnTo>
                    <a:pt x="2689" y="789"/>
                  </a:lnTo>
                  <a:lnTo>
                    <a:pt x="2687" y="787"/>
                  </a:lnTo>
                  <a:lnTo>
                    <a:pt x="2684" y="787"/>
                  </a:lnTo>
                  <a:lnTo>
                    <a:pt x="2684" y="789"/>
                  </a:lnTo>
                  <a:lnTo>
                    <a:pt x="2685" y="787"/>
                  </a:lnTo>
                  <a:lnTo>
                    <a:pt x="2689" y="792"/>
                  </a:lnTo>
                  <a:lnTo>
                    <a:pt x="2685" y="792"/>
                  </a:lnTo>
                  <a:lnTo>
                    <a:pt x="2690" y="792"/>
                  </a:lnTo>
                  <a:lnTo>
                    <a:pt x="2694" y="796"/>
                  </a:lnTo>
                  <a:lnTo>
                    <a:pt x="2699" y="794"/>
                  </a:lnTo>
                  <a:lnTo>
                    <a:pt x="2704" y="796"/>
                  </a:lnTo>
                  <a:lnTo>
                    <a:pt x="2706" y="794"/>
                  </a:lnTo>
                  <a:lnTo>
                    <a:pt x="2706" y="797"/>
                  </a:lnTo>
                  <a:lnTo>
                    <a:pt x="2704" y="802"/>
                  </a:lnTo>
                  <a:lnTo>
                    <a:pt x="2699" y="802"/>
                  </a:lnTo>
                  <a:lnTo>
                    <a:pt x="2695" y="801"/>
                  </a:lnTo>
                  <a:lnTo>
                    <a:pt x="2695" y="799"/>
                  </a:lnTo>
                  <a:lnTo>
                    <a:pt x="2692" y="796"/>
                  </a:lnTo>
                  <a:lnTo>
                    <a:pt x="2690" y="796"/>
                  </a:lnTo>
                  <a:lnTo>
                    <a:pt x="2692" y="797"/>
                  </a:lnTo>
                  <a:lnTo>
                    <a:pt x="2694" y="801"/>
                  </a:lnTo>
                  <a:lnTo>
                    <a:pt x="2699" y="802"/>
                  </a:lnTo>
                  <a:lnTo>
                    <a:pt x="2697" y="806"/>
                  </a:lnTo>
                  <a:lnTo>
                    <a:pt x="2692" y="804"/>
                  </a:lnTo>
                  <a:lnTo>
                    <a:pt x="2689" y="797"/>
                  </a:lnTo>
                  <a:lnTo>
                    <a:pt x="2684" y="792"/>
                  </a:lnTo>
                  <a:lnTo>
                    <a:pt x="2678" y="790"/>
                  </a:lnTo>
                  <a:lnTo>
                    <a:pt x="2675" y="784"/>
                  </a:lnTo>
                  <a:lnTo>
                    <a:pt x="2672" y="782"/>
                  </a:lnTo>
                  <a:lnTo>
                    <a:pt x="2666" y="777"/>
                  </a:lnTo>
                  <a:lnTo>
                    <a:pt x="2675" y="778"/>
                  </a:lnTo>
                  <a:lnTo>
                    <a:pt x="2682" y="775"/>
                  </a:lnTo>
                  <a:lnTo>
                    <a:pt x="2690" y="773"/>
                  </a:lnTo>
                  <a:close/>
                  <a:moveTo>
                    <a:pt x="2692" y="768"/>
                  </a:moveTo>
                  <a:lnTo>
                    <a:pt x="2694" y="768"/>
                  </a:lnTo>
                  <a:lnTo>
                    <a:pt x="2694" y="770"/>
                  </a:lnTo>
                  <a:lnTo>
                    <a:pt x="2692" y="770"/>
                  </a:lnTo>
                  <a:lnTo>
                    <a:pt x="2692" y="768"/>
                  </a:lnTo>
                  <a:close/>
                  <a:moveTo>
                    <a:pt x="2699" y="766"/>
                  </a:moveTo>
                  <a:lnTo>
                    <a:pt x="2701" y="766"/>
                  </a:lnTo>
                  <a:lnTo>
                    <a:pt x="2701" y="768"/>
                  </a:lnTo>
                  <a:lnTo>
                    <a:pt x="2699" y="768"/>
                  </a:lnTo>
                  <a:lnTo>
                    <a:pt x="2699" y="766"/>
                  </a:lnTo>
                  <a:close/>
                  <a:moveTo>
                    <a:pt x="2695" y="756"/>
                  </a:moveTo>
                  <a:lnTo>
                    <a:pt x="2697" y="756"/>
                  </a:lnTo>
                  <a:lnTo>
                    <a:pt x="2697" y="760"/>
                  </a:lnTo>
                  <a:lnTo>
                    <a:pt x="2695" y="760"/>
                  </a:lnTo>
                  <a:lnTo>
                    <a:pt x="2695" y="756"/>
                  </a:lnTo>
                  <a:close/>
                  <a:moveTo>
                    <a:pt x="2707" y="760"/>
                  </a:moveTo>
                  <a:lnTo>
                    <a:pt x="2706" y="765"/>
                  </a:lnTo>
                  <a:lnTo>
                    <a:pt x="2702" y="763"/>
                  </a:lnTo>
                  <a:lnTo>
                    <a:pt x="2704" y="765"/>
                  </a:lnTo>
                  <a:lnTo>
                    <a:pt x="2702" y="766"/>
                  </a:lnTo>
                  <a:lnTo>
                    <a:pt x="2692" y="768"/>
                  </a:lnTo>
                  <a:lnTo>
                    <a:pt x="2692" y="770"/>
                  </a:lnTo>
                  <a:lnTo>
                    <a:pt x="2687" y="772"/>
                  </a:lnTo>
                  <a:lnTo>
                    <a:pt x="2694" y="770"/>
                  </a:lnTo>
                  <a:lnTo>
                    <a:pt x="2697" y="768"/>
                  </a:lnTo>
                  <a:lnTo>
                    <a:pt x="2695" y="772"/>
                  </a:lnTo>
                  <a:lnTo>
                    <a:pt x="2697" y="768"/>
                  </a:lnTo>
                  <a:lnTo>
                    <a:pt x="2702" y="768"/>
                  </a:lnTo>
                  <a:lnTo>
                    <a:pt x="2702" y="777"/>
                  </a:lnTo>
                  <a:lnTo>
                    <a:pt x="2699" y="778"/>
                  </a:lnTo>
                  <a:lnTo>
                    <a:pt x="2694" y="780"/>
                  </a:lnTo>
                  <a:lnTo>
                    <a:pt x="2694" y="775"/>
                  </a:lnTo>
                  <a:lnTo>
                    <a:pt x="2690" y="775"/>
                  </a:lnTo>
                  <a:lnTo>
                    <a:pt x="2690" y="773"/>
                  </a:lnTo>
                  <a:lnTo>
                    <a:pt x="2689" y="773"/>
                  </a:lnTo>
                  <a:lnTo>
                    <a:pt x="2684" y="775"/>
                  </a:lnTo>
                  <a:lnTo>
                    <a:pt x="2684" y="772"/>
                  </a:lnTo>
                  <a:lnTo>
                    <a:pt x="2690" y="766"/>
                  </a:lnTo>
                  <a:lnTo>
                    <a:pt x="2692" y="763"/>
                  </a:lnTo>
                  <a:lnTo>
                    <a:pt x="2695" y="763"/>
                  </a:lnTo>
                  <a:lnTo>
                    <a:pt x="2704" y="756"/>
                  </a:lnTo>
                  <a:lnTo>
                    <a:pt x="2707" y="758"/>
                  </a:lnTo>
                  <a:lnTo>
                    <a:pt x="2707" y="760"/>
                  </a:lnTo>
                  <a:close/>
                  <a:moveTo>
                    <a:pt x="2695" y="749"/>
                  </a:moveTo>
                  <a:lnTo>
                    <a:pt x="2697" y="753"/>
                  </a:lnTo>
                  <a:lnTo>
                    <a:pt x="2692" y="756"/>
                  </a:lnTo>
                  <a:lnTo>
                    <a:pt x="2692" y="760"/>
                  </a:lnTo>
                  <a:lnTo>
                    <a:pt x="2692" y="756"/>
                  </a:lnTo>
                  <a:lnTo>
                    <a:pt x="2697" y="755"/>
                  </a:lnTo>
                  <a:lnTo>
                    <a:pt x="2694" y="760"/>
                  </a:lnTo>
                  <a:lnTo>
                    <a:pt x="2690" y="765"/>
                  </a:lnTo>
                  <a:lnTo>
                    <a:pt x="2685" y="768"/>
                  </a:lnTo>
                  <a:lnTo>
                    <a:pt x="2689" y="758"/>
                  </a:lnTo>
                  <a:lnTo>
                    <a:pt x="2695" y="749"/>
                  </a:lnTo>
                  <a:close/>
                  <a:moveTo>
                    <a:pt x="2690" y="755"/>
                  </a:moveTo>
                  <a:lnTo>
                    <a:pt x="2692" y="749"/>
                  </a:lnTo>
                  <a:lnTo>
                    <a:pt x="2694" y="749"/>
                  </a:lnTo>
                  <a:lnTo>
                    <a:pt x="2690" y="755"/>
                  </a:lnTo>
                  <a:close/>
                  <a:moveTo>
                    <a:pt x="2690" y="748"/>
                  </a:moveTo>
                  <a:lnTo>
                    <a:pt x="2692" y="749"/>
                  </a:lnTo>
                  <a:lnTo>
                    <a:pt x="2687" y="758"/>
                  </a:lnTo>
                  <a:lnTo>
                    <a:pt x="2687" y="760"/>
                  </a:lnTo>
                  <a:lnTo>
                    <a:pt x="2684" y="760"/>
                  </a:lnTo>
                  <a:lnTo>
                    <a:pt x="2685" y="758"/>
                  </a:lnTo>
                  <a:lnTo>
                    <a:pt x="2685" y="753"/>
                  </a:lnTo>
                  <a:lnTo>
                    <a:pt x="2689" y="755"/>
                  </a:lnTo>
                  <a:lnTo>
                    <a:pt x="2689" y="753"/>
                  </a:lnTo>
                  <a:lnTo>
                    <a:pt x="2689" y="751"/>
                  </a:lnTo>
                  <a:lnTo>
                    <a:pt x="2687" y="749"/>
                  </a:lnTo>
                  <a:lnTo>
                    <a:pt x="2690" y="748"/>
                  </a:lnTo>
                  <a:close/>
                  <a:moveTo>
                    <a:pt x="2754" y="618"/>
                  </a:moveTo>
                  <a:lnTo>
                    <a:pt x="2754" y="621"/>
                  </a:lnTo>
                  <a:lnTo>
                    <a:pt x="2752" y="620"/>
                  </a:lnTo>
                  <a:lnTo>
                    <a:pt x="2754" y="618"/>
                  </a:lnTo>
                  <a:close/>
                  <a:moveTo>
                    <a:pt x="2754" y="601"/>
                  </a:moveTo>
                  <a:lnTo>
                    <a:pt x="2755" y="601"/>
                  </a:lnTo>
                  <a:lnTo>
                    <a:pt x="2755" y="603"/>
                  </a:lnTo>
                  <a:lnTo>
                    <a:pt x="2754" y="603"/>
                  </a:lnTo>
                  <a:lnTo>
                    <a:pt x="2754" y="601"/>
                  </a:lnTo>
                  <a:close/>
                  <a:moveTo>
                    <a:pt x="2754" y="596"/>
                  </a:moveTo>
                  <a:lnTo>
                    <a:pt x="2754" y="599"/>
                  </a:lnTo>
                  <a:lnTo>
                    <a:pt x="2752" y="596"/>
                  </a:lnTo>
                  <a:lnTo>
                    <a:pt x="2754" y="596"/>
                  </a:lnTo>
                  <a:close/>
                  <a:moveTo>
                    <a:pt x="2742" y="575"/>
                  </a:moveTo>
                  <a:lnTo>
                    <a:pt x="2743" y="575"/>
                  </a:lnTo>
                  <a:lnTo>
                    <a:pt x="2743" y="577"/>
                  </a:lnTo>
                  <a:lnTo>
                    <a:pt x="2742" y="577"/>
                  </a:lnTo>
                  <a:lnTo>
                    <a:pt x="2742" y="575"/>
                  </a:lnTo>
                  <a:close/>
                  <a:moveTo>
                    <a:pt x="2808" y="533"/>
                  </a:moveTo>
                  <a:lnTo>
                    <a:pt x="2812" y="534"/>
                  </a:lnTo>
                  <a:lnTo>
                    <a:pt x="2812" y="538"/>
                  </a:lnTo>
                  <a:lnTo>
                    <a:pt x="2815" y="541"/>
                  </a:lnTo>
                  <a:lnTo>
                    <a:pt x="2813" y="543"/>
                  </a:lnTo>
                  <a:lnTo>
                    <a:pt x="2810" y="541"/>
                  </a:lnTo>
                  <a:lnTo>
                    <a:pt x="2808" y="538"/>
                  </a:lnTo>
                  <a:lnTo>
                    <a:pt x="2810" y="536"/>
                  </a:lnTo>
                  <a:lnTo>
                    <a:pt x="2806" y="533"/>
                  </a:lnTo>
                  <a:lnTo>
                    <a:pt x="2808" y="533"/>
                  </a:lnTo>
                  <a:close/>
                  <a:moveTo>
                    <a:pt x="2731" y="456"/>
                  </a:moveTo>
                  <a:lnTo>
                    <a:pt x="2742" y="461"/>
                  </a:lnTo>
                  <a:lnTo>
                    <a:pt x="2742" y="462"/>
                  </a:lnTo>
                  <a:lnTo>
                    <a:pt x="2738" y="462"/>
                  </a:lnTo>
                  <a:lnTo>
                    <a:pt x="2738" y="464"/>
                  </a:lnTo>
                  <a:lnTo>
                    <a:pt x="2733" y="464"/>
                  </a:lnTo>
                  <a:lnTo>
                    <a:pt x="2733" y="462"/>
                  </a:lnTo>
                  <a:lnTo>
                    <a:pt x="2731" y="461"/>
                  </a:lnTo>
                  <a:lnTo>
                    <a:pt x="2733" y="462"/>
                  </a:lnTo>
                  <a:lnTo>
                    <a:pt x="2728" y="464"/>
                  </a:lnTo>
                  <a:lnTo>
                    <a:pt x="2728" y="462"/>
                  </a:lnTo>
                  <a:lnTo>
                    <a:pt x="2726" y="466"/>
                  </a:lnTo>
                  <a:lnTo>
                    <a:pt x="2723" y="464"/>
                  </a:lnTo>
                  <a:lnTo>
                    <a:pt x="2721" y="461"/>
                  </a:lnTo>
                  <a:lnTo>
                    <a:pt x="2718" y="464"/>
                  </a:lnTo>
                  <a:lnTo>
                    <a:pt x="2718" y="462"/>
                  </a:lnTo>
                  <a:lnTo>
                    <a:pt x="2718" y="461"/>
                  </a:lnTo>
                  <a:lnTo>
                    <a:pt x="2719" y="461"/>
                  </a:lnTo>
                  <a:lnTo>
                    <a:pt x="2718" y="459"/>
                  </a:lnTo>
                  <a:lnTo>
                    <a:pt x="2726" y="456"/>
                  </a:lnTo>
                  <a:lnTo>
                    <a:pt x="2728" y="454"/>
                  </a:lnTo>
                  <a:lnTo>
                    <a:pt x="2731" y="456"/>
                  </a:lnTo>
                  <a:close/>
                  <a:moveTo>
                    <a:pt x="2740" y="459"/>
                  </a:moveTo>
                  <a:lnTo>
                    <a:pt x="2736" y="457"/>
                  </a:lnTo>
                  <a:lnTo>
                    <a:pt x="2731" y="454"/>
                  </a:lnTo>
                  <a:lnTo>
                    <a:pt x="2735" y="452"/>
                  </a:lnTo>
                  <a:lnTo>
                    <a:pt x="2735" y="451"/>
                  </a:lnTo>
                  <a:lnTo>
                    <a:pt x="2738" y="451"/>
                  </a:lnTo>
                  <a:lnTo>
                    <a:pt x="2740" y="452"/>
                  </a:lnTo>
                  <a:lnTo>
                    <a:pt x="2740" y="456"/>
                  </a:lnTo>
                  <a:lnTo>
                    <a:pt x="2742" y="457"/>
                  </a:lnTo>
                  <a:lnTo>
                    <a:pt x="2740" y="459"/>
                  </a:lnTo>
                  <a:close/>
                  <a:moveTo>
                    <a:pt x="2818" y="451"/>
                  </a:moveTo>
                  <a:lnTo>
                    <a:pt x="2820" y="454"/>
                  </a:lnTo>
                  <a:lnTo>
                    <a:pt x="2817" y="452"/>
                  </a:lnTo>
                  <a:lnTo>
                    <a:pt x="2813" y="452"/>
                  </a:lnTo>
                  <a:lnTo>
                    <a:pt x="2815" y="449"/>
                  </a:lnTo>
                  <a:lnTo>
                    <a:pt x="2817" y="449"/>
                  </a:lnTo>
                  <a:lnTo>
                    <a:pt x="2818" y="451"/>
                  </a:lnTo>
                  <a:close/>
                  <a:moveTo>
                    <a:pt x="2728" y="447"/>
                  </a:moveTo>
                  <a:lnTo>
                    <a:pt x="2728" y="454"/>
                  </a:lnTo>
                  <a:lnTo>
                    <a:pt x="2725" y="454"/>
                  </a:lnTo>
                  <a:lnTo>
                    <a:pt x="2723" y="454"/>
                  </a:lnTo>
                  <a:lnTo>
                    <a:pt x="2726" y="454"/>
                  </a:lnTo>
                  <a:lnTo>
                    <a:pt x="2726" y="456"/>
                  </a:lnTo>
                  <a:lnTo>
                    <a:pt x="2725" y="456"/>
                  </a:lnTo>
                  <a:lnTo>
                    <a:pt x="2719" y="457"/>
                  </a:lnTo>
                  <a:lnTo>
                    <a:pt x="2719" y="451"/>
                  </a:lnTo>
                  <a:lnTo>
                    <a:pt x="2718" y="449"/>
                  </a:lnTo>
                  <a:lnTo>
                    <a:pt x="2725" y="449"/>
                  </a:lnTo>
                  <a:lnTo>
                    <a:pt x="2726" y="445"/>
                  </a:lnTo>
                  <a:lnTo>
                    <a:pt x="2728" y="447"/>
                  </a:lnTo>
                  <a:close/>
                  <a:moveTo>
                    <a:pt x="2723" y="445"/>
                  </a:moveTo>
                  <a:lnTo>
                    <a:pt x="2725" y="445"/>
                  </a:lnTo>
                  <a:lnTo>
                    <a:pt x="2725" y="447"/>
                  </a:lnTo>
                  <a:lnTo>
                    <a:pt x="2718" y="447"/>
                  </a:lnTo>
                  <a:lnTo>
                    <a:pt x="2723" y="445"/>
                  </a:lnTo>
                  <a:close/>
                  <a:moveTo>
                    <a:pt x="2736" y="445"/>
                  </a:moveTo>
                  <a:lnTo>
                    <a:pt x="2740" y="445"/>
                  </a:lnTo>
                  <a:lnTo>
                    <a:pt x="2740" y="447"/>
                  </a:lnTo>
                  <a:lnTo>
                    <a:pt x="2736" y="447"/>
                  </a:lnTo>
                  <a:lnTo>
                    <a:pt x="2736" y="445"/>
                  </a:lnTo>
                  <a:close/>
                  <a:moveTo>
                    <a:pt x="2738" y="449"/>
                  </a:moveTo>
                  <a:lnTo>
                    <a:pt x="2733" y="447"/>
                  </a:lnTo>
                  <a:lnTo>
                    <a:pt x="2731" y="445"/>
                  </a:lnTo>
                  <a:lnTo>
                    <a:pt x="2738" y="447"/>
                  </a:lnTo>
                  <a:lnTo>
                    <a:pt x="2738" y="449"/>
                  </a:lnTo>
                  <a:close/>
                  <a:moveTo>
                    <a:pt x="2738" y="449"/>
                  </a:moveTo>
                  <a:lnTo>
                    <a:pt x="2745" y="452"/>
                  </a:lnTo>
                  <a:lnTo>
                    <a:pt x="2747" y="454"/>
                  </a:lnTo>
                  <a:lnTo>
                    <a:pt x="2742" y="456"/>
                  </a:lnTo>
                  <a:lnTo>
                    <a:pt x="2740" y="452"/>
                  </a:lnTo>
                  <a:lnTo>
                    <a:pt x="2738" y="451"/>
                  </a:lnTo>
                  <a:lnTo>
                    <a:pt x="2736" y="451"/>
                  </a:lnTo>
                  <a:lnTo>
                    <a:pt x="2735" y="451"/>
                  </a:lnTo>
                  <a:lnTo>
                    <a:pt x="2735" y="452"/>
                  </a:lnTo>
                  <a:lnTo>
                    <a:pt x="2731" y="454"/>
                  </a:lnTo>
                  <a:lnTo>
                    <a:pt x="2730" y="454"/>
                  </a:lnTo>
                  <a:lnTo>
                    <a:pt x="2728" y="445"/>
                  </a:lnTo>
                  <a:lnTo>
                    <a:pt x="2730" y="445"/>
                  </a:lnTo>
                  <a:lnTo>
                    <a:pt x="2731" y="445"/>
                  </a:lnTo>
                  <a:lnTo>
                    <a:pt x="2733" y="447"/>
                  </a:lnTo>
                  <a:lnTo>
                    <a:pt x="2738" y="449"/>
                  </a:lnTo>
                  <a:close/>
                  <a:moveTo>
                    <a:pt x="2742" y="449"/>
                  </a:moveTo>
                  <a:lnTo>
                    <a:pt x="2740" y="445"/>
                  </a:lnTo>
                  <a:lnTo>
                    <a:pt x="2740" y="444"/>
                  </a:lnTo>
                  <a:lnTo>
                    <a:pt x="2743" y="447"/>
                  </a:lnTo>
                  <a:lnTo>
                    <a:pt x="2742" y="449"/>
                  </a:lnTo>
                  <a:close/>
                  <a:moveTo>
                    <a:pt x="2822" y="432"/>
                  </a:moveTo>
                  <a:lnTo>
                    <a:pt x="2829" y="439"/>
                  </a:lnTo>
                  <a:lnTo>
                    <a:pt x="2824" y="435"/>
                  </a:lnTo>
                  <a:lnTo>
                    <a:pt x="2820" y="432"/>
                  </a:lnTo>
                  <a:lnTo>
                    <a:pt x="2820" y="439"/>
                  </a:lnTo>
                  <a:lnTo>
                    <a:pt x="2824" y="442"/>
                  </a:lnTo>
                  <a:lnTo>
                    <a:pt x="2830" y="449"/>
                  </a:lnTo>
                  <a:lnTo>
                    <a:pt x="2824" y="444"/>
                  </a:lnTo>
                  <a:lnTo>
                    <a:pt x="2820" y="440"/>
                  </a:lnTo>
                  <a:lnTo>
                    <a:pt x="2820" y="432"/>
                  </a:lnTo>
                  <a:lnTo>
                    <a:pt x="2820" y="430"/>
                  </a:lnTo>
                  <a:lnTo>
                    <a:pt x="2822" y="432"/>
                  </a:lnTo>
                  <a:close/>
                  <a:moveTo>
                    <a:pt x="2776" y="421"/>
                  </a:moveTo>
                  <a:lnTo>
                    <a:pt x="2777" y="427"/>
                  </a:lnTo>
                  <a:lnTo>
                    <a:pt x="2776" y="423"/>
                  </a:lnTo>
                  <a:lnTo>
                    <a:pt x="2776" y="421"/>
                  </a:lnTo>
                  <a:close/>
                  <a:moveTo>
                    <a:pt x="2199" y="1103"/>
                  </a:moveTo>
                  <a:lnTo>
                    <a:pt x="2197" y="1103"/>
                  </a:lnTo>
                  <a:lnTo>
                    <a:pt x="2197" y="1100"/>
                  </a:lnTo>
                  <a:lnTo>
                    <a:pt x="2200" y="1096"/>
                  </a:lnTo>
                  <a:lnTo>
                    <a:pt x="2202" y="1100"/>
                  </a:lnTo>
                  <a:lnTo>
                    <a:pt x="2199" y="1103"/>
                  </a:lnTo>
                  <a:close/>
                  <a:moveTo>
                    <a:pt x="1818" y="1053"/>
                  </a:moveTo>
                  <a:lnTo>
                    <a:pt x="1816" y="1057"/>
                  </a:lnTo>
                  <a:lnTo>
                    <a:pt x="1815" y="1057"/>
                  </a:lnTo>
                  <a:lnTo>
                    <a:pt x="1810" y="1053"/>
                  </a:lnTo>
                  <a:lnTo>
                    <a:pt x="1813" y="1053"/>
                  </a:lnTo>
                  <a:lnTo>
                    <a:pt x="1815" y="1050"/>
                  </a:lnTo>
                  <a:lnTo>
                    <a:pt x="1818" y="1053"/>
                  </a:lnTo>
                  <a:close/>
                  <a:moveTo>
                    <a:pt x="1600" y="1101"/>
                  </a:moveTo>
                  <a:lnTo>
                    <a:pt x="1601" y="1101"/>
                  </a:lnTo>
                  <a:lnTo>
                    <a:pt x="1601" y="1103"/>
                  </a:lnTo>
                  <a:lnTo>
                    <a:pt x="1600" y="1103"/>
                  </a:lnTo>
                  <a:lnTo>
                    <a:pt x="1600" y="1101"/>
                  </a:lnTo>
                  <a:close/>
                  <a:moveTo>
                    <a:pt x="3334" y="599"/>
                  </a:moveTo>
                  <a:lnTo>
                    <a:pt x="3339" y="601"/>
                  </a:lnTo>
                  <a:lnTo>
                    <a:pt x="3339" y="606"/>
                  </a:lnTo>
                  <a:lnTo>
                    <a:pt x="3337" y="604"/>
                  </a:lnTo>
                  <a:lnTo>
                    <a:pt x="3337" y="601"/>
                  </a:lnTo>
                  <a:lnTo>
                    <a:pt x="3334" y="599"/>
                  </a:lnTo>
                  <a:close/>
                  <a:moveTo>
                    <a:pt x="3324" y="599"/>
                  </a:moveTo>
                  <a:lnTo>
                    <a:pt x="3329" y="601"/>
                  </a:lnTo>
                  <a:lnTo>
                    <a:pt x="3329" y="603"/>
                  </a:lnTo>
                  <a:lnTo>
                    <a:pt x="3322" y="599"/>
                  </a:lnTo>
                  <a:lnTo>
                    <a:pt x="3324" y="599"/>
                  </a:lnTo>
                  <a:close/>
                  <a:moveTo>
                    <a:pt x="3365" y="597"/>
                  </a:moveTo>
                  <a:lnTo>
                    <a:pt x="3373" y="599"/>
                  </a:lnTo>
                  <a:lnTo>
                    <a:pt x="3375" y="597"/>
                  </a:lnTo>
                  <a:lnTo>
                    <a:pt x="3371" y="594"/>
                  </a:lnTo>
                  <a:lnTo>
                    <a:pt x="3377" y="596"/>
                  </a:lnTo>
                  <a:lnTo>
                    <a:pt x="3380" y="594"/>
                  </a:lnTo>
                  <a:lnTo>
                    <a:pt x="3380" y="592"/>
                  </a:lnTo>
                  <a:lnTo>
                    <a:pt x="3382" y="597"/>
                  </a:lnTo>
                  <a:lnTo>
                    <a:pt x="3383" y="597"/>
                  </a:lnTo>
                  <a:lnTo>
                    <a:pt x="3392" y="599"/>
                  </a:lnTo>
                  <a:lnTo>
                    <a:pt x="3394" y="597"/>
                  </a:lnTo>
                  <a:lnTo>
                    <a:pt x="3394" y="599"/>
                  </a:lnTo>
                  <a:lnTo>
                    <a:pt x="3395" y="597"/>
                  </a:lnTo>
                  <a:lnTo>
                    <a:pt x="3399" y="599"/>
                  </a:lnTo>
                  <a:lnTo>
                    <a:pt x="3399" y="597"/>
                  </a:lnTo>
                  <a:lnTo>
                    <a:pt x="3401" y="601"/>
                  </a:lnTo>
                  <a:lnTo>
                    <a:pt x="3404" y="599"/>
                  </a:lnTo>
                  <a:lnTo>
                    <a:pt x="3414" y="601"/>
                  </a:lnTo>
                  <a:lnTo>
                    <a:pt x="3423" y="599"/>
                  </a:lnTo>
                  <a:lnTo>
                    <a:pt x="3430" y="603"/>
                  </a:lnTo>
                  <a:lnTo>
                    <a:pt x="3433" y="603"/>
                  </a:lnTo>
                  <a:lnTo>
                    <a:pt x="3435" y="604"/>
                  </a:lnTo>
                  <a:lnTo>
                    <a:pt x="3436" y="603"/>
                  </a:lnTo>
                  <a:lnTo>
                    <a:pt x="3440" y="604"/>
                  </a:lnTo>
                  <a:lnTo>
                    <a:pt x="3441" y="608"/>
                  </a:lnTo>
                  <a:lnTo>
                    <a:pt x="3443" y="608"/>
                  </a:lnTo>
                  <a:lnTo>
                    <a:pt x="3441" y="604"/>
                  </a:lnTo>
                  <a:lnTo>
                    <a:pt x="3445" y="608"/>
                  </a:lnTo>
                  <a:lnTo>
                    <a:pt x="3448" y="608"/>
                  </a:lnTo>
                  <a:lnTo>
                    <a:pt x="3447" y="604"/>
                  </a:lnTo>
                  <a:lnTo>
                    <a:pt x="3450" y="606"/>
                  </a:lnTo>
                  <a:lnTo>
                    <a:pt x="3460" y="606"/>
                  </a:lnTo>
                  <a:lnTo>
                    <a:pt x="3464" y="608"/>
                  </a:lnTo>
                  <a:lnTo>
                    <a:pt x="3465" y="608"/>
                  </a:lnTo>
                  <a:lnTo>
                    <a:pt x="3462" y="604"/>
                  </a:lnTo>
                  <a:lnTo>
                    <a:pt x="3465" y="604"/>
                  </a:lnTo>
                  <a:lnTo>
                    <a:pt x="3469" y="603"/>
                  </a:lnTo>
                  <a:lnTo>
                    <a:pt x="3474" y="599"/>
                  </a:lnTo>
                  <a:lnTo>
                    <a:pt x="3479" y="597"/>
                  </a:lnTo>
                  <a:lnTo>
                    <a:pt x="3488" y="596"/>
                  </a:lnTo>
                  <a:lnTo>
                    <a:pt x="3494" y="589"/>
                  </a:lnTo>
                  <a:lnTo>
                    <a:pt x="3505" y="587"/>
                  </a:lnTo>
                  <a:lnTo>
                    <a:pt x="3506" y="587"/>
                  </a:lnTo>
                  <a:lnTo>
                    <a:pt x="3510" y="579"/>
                  </a:lnTo>
                  <a:lnTo>
                    <a:pt x="3511" y="575"/>
                  </a:lnTo>
                  <a:lnTo>
                    <a:pt x="3511" y="573"/>
                  </a:lnTo>
                  <a:lnTo>
                    <a:pt x="3513" y="572"/>
                  </a:lnTo>
                  <a:lnTo>
                    <a:pt x="3511" y="568"/>
                  </a:lnTo>
                  <a:lnTo>
                    <a:pt x="3513" y="568"/>
                  </a:lnTo>
                  <a:lnTo>
                    <a:pt x="3520" y="565"/>
                  </a:lnTo>
                  <a:lnTo>
                    <a:pt x="3525" y="565"/>
                  </a:lnTo>
                  <a:lnTo>
                    <a:pt x="3534" y="565"/>
                  </a:lnTo>
                  <a:lnTo>
                    <a:pt x="3534" y="562"/>
                  </a:lnTo>
                  <a:lnTo>
                    <a:pt x="3537" y="563"/>
                  </a:lnTo>
                  <a:lnTo>
                    <a:pt x="3539" y="567"/>
                  </a:lnTo>
                  <a:lnTo>
                    <a:pt x="3540" y="565"/>
                  </a:lnTo>
                  <a:lnTo>
                    <a:pt x="3544" y="558"/>
                  </a:lnTo>
                  <a:lnTo>
                    <a:pt x="3539" y="555"/>
                  </a:lnTo>
                  <a:lnTo>
                    <a:pt x="3537" y="555"/>
                  </a:lnTo>
                  <a:lnTo>
                    <a:pt x="3532" y="551"/>
                  </a:lnTo>
                  <a:lnTo>
                    <a:pt x="3535" y="546"/>
                  </a:lnTo>
                  <a:lnTo>
                    <a:pt x="3537" y="543"/>
                  </a:lnTo>
                  <a:lnTo>
                    <a:pt x="3544" y="538"/>
                  </a:lnTo>
                  <a:lnTo>
                    <a:pt x="3552" y="541"/>
                  </a:lnTo>
                  <a:lnTo>
                    <a:pt x="3559" y="536"/>
                  </a:lnTo>
                  <a:lnTo>
                    <a:pt x="3561" y="533"/>
                  </a:lnTo>
                  <a:lnTo>
                    <a:pt x="3570" y="533"/>
                  </a:lnTo>
                  <a:lnTo>
                    <a:pt x="3571" y="526"/>
                  </a:lnTo>
                  <a:lnTo>
                    <a:pt x="3568" y="521"/>
                  </a:lnTo>
                  <a:lnTo>
                    <a:pt x="3568" y="519"/>
                  </a:lnTo>
                  <a:lnTo>
                    <a:pt x="3575" y="515"/>
                  </a:lnTo>
                  <a:lnTo>
                    <a:pt x="3576" y="512"/>
                  </a:lnTo>
                  <a:lnTo>
                    <a:pt x="3581" y="509"/>
                  </a:lnTo>
                  <a:lnTo>
                    <a:pt x="3583" y="505"/>
                  </a:lnTo>
                  <a:lnTo>
                    <a:pt x="3587" y="507"/>
                  </a:lnTo>
                  <a:lnTo>
                    <a:pt x="3587" y="500"/>
                  </a:lnTo>
                  <a:lnTo>
                    <a:pt x="3588" y="502"/>
                  </a:lnTo>
                  <a:lnTo>
                    <a:pt x="3588" y="498"/>
                  </a:lnTo>
                  <a:lnTo>
                    <a:pt x="3593" y="500"/>
                  </a:lnTo>
                  <a:lnTo>
                    <a:pt x="3592" y="505"/>
                  </a:lnTo>
                  <a:lnTo>
                    <a:pt x="3595" y="505"/>
                  </a:lnTo>
                  <a:lnTo>
                    <a:pt x="3604" y="509"/>
                  </a:lnTo>
                  <a:lnTo>
                    <a:pt x="3605" y="507"/>
                  </a:lnTo>
                  <a:lnTo>
                    <a:pt x="3607" y="507"/>
                  </a:lnTo>
                  <a:lnTo>
                    <a:pt x="3607" y="505"/>
                  </a:lnTo>
                  <a:lnTo>
                    <a:pt x="3612" y="505"/>
                  </a:lnTo>
                  <a:lnTo>
                    <a:pt x="3607" y="515"/>
                  </a:lnTo>
                  <a:lnTo>
                    <a:pt x="3610" y="519"/>
                  </a:lnTo>
                  <a:lnTo>
                    <a:pt x="3616" y="522"/>
                  </a:lnTo>
                  <a:lnTo>
                    <a:pt x="3621" y="526"/>
                  </a:lnTo>
                  <a:lnTo>
                    <a:pt x="3619" y="531"/>
                  </a:lnTo>
                  <a:lnTo>
                    <a:pt x="3614" y="536"/>
                  </a:lnTo>
                  <a:lnTo>
                    <a:pt x="3605" y="536"/>
                  </a:lnTo>
                  <a:lnTo>
                    <a:pt x="3605" y="539"/>
                  </a:lnTo>
                  <a:lnTo>
                    <a:pt x="3600" y="543"/>
                  </a:lnTo>
                  <a:lnTo>
                    <a:pt x="3599" y="553"/>
                  </a:lnTo>
                  <a:lnTo>
                    <a:pt x="3597" y="562"/>
                  </a:lnTo>
                  <a:lnTo>
                    <a:pt x="3593" y="570"/>
                  </a:lnTo>
                  <a:lnTo>
                    <a:pt x="3587" y="579"/>
                  </a:lnTo>
                  <a:lnTo>
                    <a:pt x="3585" y="580"/>
                  </a:lnTo>
                  <a:lnTo>
                    <a:pt x="3578" y="587"/>
                  </a:lnTo>
                  <a:lnTo>
                    <a:pt x="3576" y="591"/>
                  </a:lnTo>
                  <a:lnTo>
                    <a:pt x="3573" y="592"/>
                  </a:lnTo>
                  <a:lnTo>
                    <a:pt x="3566" y="594"/>
                  </a:lnTo>
                  <a:lnTo>
                    <a:pt x="3563" y="601"/>
                  </a:lnTo>
                  <a:lnTo>
                    <a:pt x="3558" y="601"/>
                  </a:lnTo>
                  <a:lnTo>
                    <a:pt x="3556" y="606"/>
                  </a:lnTo>
                  <a:lnTo>
                    <a:pt x="3559" y="604"/>
                  </a:lnTo>
                  <a:lnTo>
                    <a:pt x="3551" y="608"/>
                  </a:lnTo>
                  <a:lnTo>
                    <a:pt x="3547" y="613"/>
                  </a:lnTo>
                  <a:lnTo>
                    <a:pt x="3546" y="616"/>
                  </a:lnTo>
                  <a:lnTo>
                    <a:pt x="3547" y="621"/>
                  </a:lnTo>
                  <a:lnTo>
                    <a:pt x="3544" y="623"/>
                  </a:lnTo>
                  <a:lnTo>
                    <a:pt x="3542" y="623"/>
                  </a:lnTo>
                  <a:lnTo>
                    <a:pt x="3542" y="626"/>
                  </a:lnTo>
                  <a:lnTo>
                    <a:pt x="3540" y="625"/>
                  </a:lnTo>
                  <a:lnTo>
                    <a:pt x="3535" y="633"/>
                  </a:lnTo>
                  <a:lnTo>
                    <a:pt x="3539" y="633"/>
                  </a:lnTo>
                  <a:lnTo>
                    <a:pt x="3539" y="638"/>
                  </a:lnTo>
                  <a:lnTo>
                    <a:pt x="3535" y="637"/>
                  </a:lnTo>
                  <a:lnTo>
                    <a:pt x="3534" y="640"/>
                  </a:lnTo>
                  <a:lnTo>
                    <a:pt x="3530" y="642"/>
                  </a:lnTo>
                  <a:lnTo>
                    <a:pt x="3532" y="650"/>
                  </a:lnTo>
                  <a:lnTo>
                    <a:pt x="3530" y="652"/>
                  </a:lnTo>
                  <a:lnTo>
                    <a:pt x="3530" y="649"/>
                  </a:lnTo>
                  <a:lnTo>
                    <a:pt x="3529" y="652"/>
                  </a:lnTo>
                  <a:lnTo>
                    <a:pt x="3525" y="652"/>
                  </a:lnTo>
                  <a:lnTo>
                    <a:pt x="3525" y="654"/>
                  </a:lnTo>
                  <a:lnTo>
                    <a:pt x="3520" y="654"/>
                  </a:lnTo>
                  <a:lnTo>
                    <a:pt x="3515" y="654"/>
                  </a:lnTo>
                  <a:lnTo>
                    <a:pt x="3515" y="655"/>
                  </a:lnTo>
                  <a:lnTo>
                    <a:pt x="3513" y="654"/>
                  </a:lnTo>
                  <a:lnTo>
                    <a:pt x="3511" y="655"/>
                  </a:lnTo>
                  <a:lnTo>
                    <a:pt x="3510" y="654"/>
                  </a:lnTo>
                  <a:lnTo>
                    <a:pt x="3508" y="659"/>
                  </a:lnTo>
                  <a:lnTo>
                    <a:pt x="3508" y="655"/>
                  </a:lnTo>
                  <a:lnTo>
                    <a:pt x="3503" y="655"/>
                  </a:lnTo>
                  <a:lnTo>
                    <a:pt x="3505" y="659"/>
                  </a:lnTo>
                  <a:lnTo>
                    <a:pt x="3498" y="661"/>
                  </a:lnTo>
                  <a:lnTo>
                    <a:pt x="3498" y="662"/>
                  </a:lnTo>
                  <a:lnTo>
                    <a:pt x="3496" y="661"/>
                  </a:lnTo>
                  <a:lnTo>
                    <a:pt x="3488" y="661"/>
                  </a:lnTo>
                  <a:lnTo>
                    <a:pt x="3482" y="661"/>
                  </a:lnTo>
                  <a:lnTo>
                    <a:pt x="3481" y="661"/>
                  </a:lnTo>
                  <a:lnTo>
                    <a:pt x="3477" y="664"/>
                  </a:lnTo>
                  <a:lnTo>
                    <a:pt x="3476" y="662"/>
                  </a:lnTo>
                  <a:lnTo>
                    <a:pt x="3471" y="662"/>
                  </a:lnTo>
                  <a:lnTo>
                    <a:pt x="3469" y="664"/>
                  </a:lnTo>
                  <a:lnTo>
                    <a:pt x="3465" y="664"/>
                  </a:lnTo>
                  <a:lnTo>
                    <a:pt x="3462" y="666"/>
                  </a:lnTo>
                  <a:lnTo>
                    <a:pt x="3457" y="666"/>
                  </a:lnTo>
                  <a:lnTo>
                    <a:pt x="3453" y="667"/>
                  </a:lnTo>
                  <a:lnTo>
                    <a:pt x="3448" y="667"/>
                  </a:lnTo>
                  <a:lnTo>
                    <a:pt x="3445" y="671"/>
                  </a:lnTo>
                  <a:lnTo>
                    <a:pt x="3436" y="669"/>
                  </a:lnTo>
                  <a:lnTo>
                    <a:pt x="3433" y="673"/>
                  </a:lnTo>
                  <a:lnTo>
                    <a:pt x="3430" y="671"/>
                  </a:lnTo>
                  <a:lnTo>
                    <a:pt x="3426" y="673"/>
                  </a:lnTo>
                  <a:lnTo>
                    <a:pt x="3419" y="669"/>
                  </a:lnTo>
                  <a:lnTo>
                    <a:pt x="3411" y="671"/>
                  </a:lnTo>
                  <a:lnTo>
                    <a:pt x="3409" y="669"/>
                  </a:lnTo>
                  <a:lnTo>
                    <a:pt x="3406" y="667"/>
                  </a:lnTo>
                  <a:lnTo>
                    <a:pt x="3401" y="671"/>
                  </a:lnTo>
                  <a:lnTo>
                    <a:pt x="3392" y="671"/>
                  </a:lnTo>
                  <a:lnTo>
                    <a:pt x="3383" y="669"/>
                  </a:lnTo>
                  <a:lnTo>
                    <a:pt x="3378" y="666"/>
                  </a:lnTo>
                  <a:lnTo>
                    <a:pt x="3375" y="661"/>
                  </a:lnTo>
                  <a:lnTo>
                    <a:pt x="3370" y="659"/>
                  </a:lnTo>
                  <a:lnTo>
                    <a:pt x="3365" y="652"/>
                  </a:lnTo>
                  <a:lnTo>
                    <a:pt x="3360" y="647"/>
                  </a:lnTo>
                  <a:lnTo>
                    <a:pt x="3360" y="645"/>
                  </a:lnTo>
                  <a:lnTo>
                    <a:pt x="3356" y="649"/>
                  </a:lnTo>
                  <a:lnTo>
                    <a:pt x="3349" y="649"/>
                  </a:lnTo>
                  <a:lnTo>
                    <a:pt x="3346" y="649"/>
                  </a:lnTo>
                  <a:lnTo>
                    <a:pt x="3337" y="649"/>
                  </a:lnTo>
                  <a:lnTo>
                    <a:pt x="3331" y="649"/>
                  </a:lnTo>
                  <a:lnTo>
                    <a:pt x="3329" y="649"/>
                  </a:lnTo>
                  <a:lnTo>
                    <a:pt x="3325" y="649"/>
                  </a:lnTo>
                  <a:lnTo>
                    <a:pt x="3324" y="650"/>
                  </a:lnTo>
                  <a:lnTo>
                    <a:pt x="3315" y="650"/>
                  </a:lnTo>
                  <a:lnTo>
                    <a:pt x="3313" y="647"/>
                  </a:lnTo>
                  <a:lnTo>
                    <a:pt x="3308" y="645"/>
                  </a:lnTo>
                  <a:lnTo>
                    <a:pt x="3310" y="649"/>
                  </a:lnTo>
                  <a:lnTo>
                    <a:pt x="3308" y="650"/>
                  </a:lnTo>
                  <a:lnTo>
                    <a:pt x="3305" y="649"/>
                  </a:lnTo>
                  <a:lnTo>
                    <a:pt x="3303" y="649"/>
                  </a:lnTo>
                  <a:lnTo>
                    <a:pt x="3303" y="647"/>
                  </a:lnTo>
                  <a:lnTo>
                    <a:pt x="3302" y="647"/>
                  </a:lnTo>
                  <a:lnTo>
                    <a:pt x="3303" y="647"/>
                  </a:lnTo>
                  <a:lnTo>
                    <a:pt x="3302" y="649"/>
                  </a:lnTo>
                  <a:lnTo>
                    <a:pt x="3298" y="645"/>
                  </a:lnTo>
                  <a:lnTo>
                    <a:pt x="3298" y="649"/>
                  </a:lnTo>
                  <a:lnTo>
                    <a:pt x="3296" y="649"/>
                  </a:lnTo>
                  <a:lnTo>
                    <a:pt x="3296" y="647"/>
                  </a:lnTo>
                  <a:lnTo>
                    <a:pt x="3295" y="649"/>
                  </a:lnTo>
                  <a:lnTo>
                    <a:pt x="3295" y="647"/>
                  </a:lnTo>
                  <a:lnTo>
                    <a:pt x="3293" y="647"/>
                  </a:lnTo>
                  <a:lnTo>
                    <a:pt x="3293" y="649"/>
                  </a:lnTo>
                  <a:lnTo>
                    <a:pt x="3293" y="645"/>
                  </a:lnTo>
                  <a:lnTo>
                    <a:pt x="3288" y="647"/>
                  </a:lnTo>
                  <a:lnTo>
                    <a:pt x="3284" y="645"/>
                  </a:lnTo>
                  <a:lnTo>
                    <a:pt x="3284" y="647"/>
                  </a:lnTo>
                  <a:lnTo>
                    <a:pt x="3281" y="647"/>
                  </a:lnTo>
                  <a:lnTo>
                    <a:pt x="3279" y="645"/>
                  </a:lnTo>
                  <a:lnTo>
                    <a:pt x="3276" y="647"/>
                  </a:lnTo>
                  <a:lnTo>
                    <a:pt x="3274" y="647"/>
                  </a:lnTo>
                  <a:lnTo>
                    <a:pt x="3274" y="649"/>
                  </a:lnTo>
                  <a:lnTo>
                    <a:pt x="3272" y="649"/>
                  </a:lnTo>
                  <a:lnTo>
                    <a:pt x="3271" y="647"/>
                  </a:lnTo>
                  <a:lnTo>
                    <a:pt x="3271" y="649"/>
                  </a:lnTo>
                  <a:lnTo>
                    <a:pt x="3269" y="647"/>
                  </a:lnTo>
                  <a:lnTo>
                    <a:pt x="3269" y="649"/>
                  </a:lnTo>
                  <a:lnTo>
                    <a:pt x="3266" y="649"/>
                  </a:lnTo>
                  <a:lnTo>
                    <a:pt x="3267" y="650"/>
                  </a:lnTo>
                  <a:lnTo>
                    <a:pt x="3266" y="650"/>
                  </a:lnTo>
                  <a:lnTo>
                    <a:pt x="3259" y="649"/>
                  </a:lnTo>
                  <a:lnTo>
                    <a:pt x="3250" y="652"/>
                  </a:lnTo>
                  <a:lnTo>
                    <a:pt x="3249" y="650"/>
                  </a:lnTo>
                  <a:lnTo>
                    <a:pt x="3245" y="649"/>
                  </a:lnTo>
                  <a:lnTo>
                    <a:pt x="3238" y="650"/>
                  </a:lnTo>
                  <a:lnTo>
                    <a:pt x="3230" y="654"/>
                  </a:lnTo>
                  <a:lnTo>
                    <a:pt x="3228" y="652"/>
                  </a:lnTo>
                  <a:lnTo>
                    <a:pt x="3225" y="654"/>
                  </a:lnTo>
                  <a:lnTo>
                    <a:pt x="3214" y="654"/>
                  </a:lnTo>
                  <a:lnTo>
                    <a:pt x="3208" y="659"/>
                  </a:lnTo>
                  <a:lnTo>
                    <a:pt x="3202" y="654"/>
                  </a:lnTo>
                  <a:lnTo>
                    <a:pt x="3199" y="647"/>
                  </a:lnTo>
                  <a:lnTo>
                    <a:pt x="3197" y="647"/>
                  </a:lnTo>
                  <a:lnTo>
                    <a:pt x="3197" y="645"/>
                  </a:lnTo>
                  <a:lnTo>
                    <a:pt x="3194" y="645"/>
                  </a:lnTo>
                  <a:lnTo>
                    <a:pt x="3187" y="642"/>
                  </a:lnTo>
                  <a:lnTo>
                    <a:pt x="3189" y="645"/>
                  </a:lnTo>
                  <a:lnTo>
                    <a:pt x="3187" y="644"/>
                  </a:lnTo>
                  <a:lnTo>
                    <a:pt x="3185" y="645"/>
                  </a:lnTo>
                  <a:lnTo>
                    <a:pt x="3185" y="642"/>
                  </a:lnTo>
                  <a:lnTo>
                    <a:pt x="3184" y="644"/>
                  </a:lnTo>
                  <a:lnTo>
                    <a:pt x="3184" y="642"/>
                  </a:lnTo>
                  <a:lnTo>
                    <a:pt x="3184" y="644"/>
                  </a:lnTo>
                  <a:lnTo>
                    <a:pt x="3180" y="644"/>
                  </a:lnTo>
                  <a:lnTo>
                    <a:pt x="3175" y="642"/>
                  </a:lnTo>
                  <a:lnTo>
                    <a:pt x="3173" y="644"/>
                  </a:lnTo>
                  <a:lnTo>
                    <a:pt x="3173" y="649"/>
                  </a:lnTo>
                  <a:lnTo>
                    <a:pt x="3170" y="650"/>
                  </a:lnTo>
                  <a:lnTo>
                    <a:pt x="3168" y="650"/>
                  </a:lnTo>
                  <a:lnTo>
                    <a:pt x="3165" y="652"/>
                  </a:lnTo>
                  <a:lnTo>
                    <a:pt x="3165" y="647"/>
                  </a:lnTo>
                  <a:lnTo>
                    <a:pt x="3162" y="649"/>
                  </a:lnTo>
                  <a:lnTo>
                    <a:pt x="3162" y="650"/>
                  </a:lnTo>
                  <a:lnTo>
                    <a:pt x="3160" y="649"/>
                  </a:lnTo>
                  <a:lnTo>
                    <a:pt x="3151" y="650"/>
                  </a:lnTo>
                  <a:lnTo>
                    <a:pt x="3146" y="649"/>
                  </a:lnTo>
                  <a:lnTo>
                    <a:pt x="3143" y="649"/>
                  </a:lnTo>
                  <a:lnTo>
                    <a:pt x="3139" y="652"/>
                  </a:lnTo>
                  <a:lnTo>
                    <a:pt x="3133" y="652"/>
                  </a:lnTo>
                  <a:lnTo>
                    <a:pt x="3131" y="657"/>
                  </a:lnTo>
                  <a:lnTo>
                    <a:pt x="3126" y="659"/>
                  </a:lnTo>
                  <a:lnTo>
                    <a:pt x="3121" y="659"/>
                  </a:lnTo>
                  <a:lnTo>
                    <a:pt x="3115" y="655"/>
                  </a:lnTo>
                  <a:lnTo>
                    <a:pt x="3107" y="657"/>
                  </a:lnTo>
                  <a:lnTo>
                    <a:pt x="3105" y="655"/>
                  </a:lnTo>
                  <a:lnTo>
                    <a:pt x="3105" y="657"/>
                  </a:lnTo>
                  <a:lnTo>
                    <a:pt x="3107" y="657"/>
                  </a:lnTo>
                  <a:lnTo>
                    <a:pt x="3103" y="659"/>
                  </a:lnTo>
                  <a:lnTo>
                    <a:pt x="3100" y="661"/>
                  </a:lnTo>
                  <a:lnTo>
                    <a:pt x="3095" y="654"/>
                  </a:lnTo>
                  <a:lnTo>
                    <a:pt x="3090" y="654"/>
                  </a:lnTo>
                  <a:lnTo>
                    <a:pt x="3090" y="650"/>
                  </a:lnTo>
                  <a:lnTo>
                    <a:pt x="3085" y="652"/>
                  </a:lnTo>
                  <a:lnTo>
                    <a:pt x="3080" y="650"/>
                  </a:lnTo>
                  <a:lnTo>
                    <a:pt x="3074" y="647"/>
                  </a:lnTo>
                  <a:lnTo>
                    <a:pt x="3069" y="645"/>
                  </a:lnTo>
                  <a:lnTo>
                    <a:pt x="3061" y="647"/>
                  </a:lnTo>
                  <a:lnTo>
                    <a:pt x="3052" y="645"/>
                  </a:lnTo>
                  <a:lnTo>
                    <a:pt x="3044" y="652"/>
                  </a:lnTo>
                  <a:lnTo>
                    <a:pt x="3040" y="650"/>
                  </a:lnTo>
                  <a:lnTo>
                    <a:pt x="3033" y="654"/>
                  </a:lnTo>
                  <a:lnTo>
                    <a:pt x="3028" y="657"/>
                  </a:lnTo>
                  <a:lnTo>
                    <a:pt x="3025" y="664"/>
                  </a:lnTo>
                  <a:lnTo>
                    <a:pt x="3022" y="666"/>
                  </a:lnTo>
                  <a:lnTo>
                    <a:pt x="3018" y="673"/>
                  </a:lnTo>
                  <a:lnTo>
                    <a:pt x="3016" y="676"/>
                  </a:lnTo>
                  <a:lnTo>
                    <a:pt x="3011" y="681"/>
                  </a:lnTo>
                  <a:lnTo>
                    <a:pt x="3006" y="688"/>
                  </a:lnTo>
                  <a:lnTo>
                    <a:pt x="3008" y="691"/>
                  </a:lnTo>
                  <a:lnTo>
                    <a:pt x="3004" y="696"/>
                  </a:lnTo>
                  <a:lnTo>
                    <a:pt x="3004" y="702"/>
                  </a:lnTo>
                  <a:lnTo>
                    <a:pt x="3003" y="712"/>
                  </a:lnTo>
                  <a:lnTo>
                    <a:pt x="2999" y="715"/>
                  </a:lnTo>
                  <a:lnTo>
                    <a:pt x="2998" y="714"/>
                  </a:lnTo>
                  <a:lnTo>
                    <a:pt x="2996" y="715"/>
                  </a:lnTo>
                  <a:lnTo>
                    <a:pt x="2998" y="724"/>
                  </a:lnTo>
                  <a:lnTo>
                    <a:pt x="2993" y="729"/>
                  </a:lnTo>
                  <a:lnTo>
                    <a:pt x="2993" y="737"/>
                  </a:lnTo>
                  <a:lnTo>
                    <a:pt x="2993" y="741"/>
                  </a:lnTo>
                  <a:lnTo>
                    <a:pt x="2996" y="744"/>
                  </a:lnTo>
                  <a:lnTo>
                    <a:pt x="2996" y="751"/>
                  </a:lnTo>
                  <a:lnTo>
                    <a:pt x="3001" y="760"/>
                  </a:lnTo>
                  <a:lnTo>
                    <a:pt x="2998" y="766"/>
                  </a:lnTo>
                  <a:lnTo>
                    <a:pt x="2998" y="772"/>
                  </a:lnTo>
                  <a:lnTo>
                    <a:pt x="2999" y="780"/>
                  </a:lnTo>
                  <a:lnTo>
                    <a:pt x="2999" y="784"/>
                  </a:lnTo>
                  <a:lnTo>
                    <a:pt x="3003" y="790"/>
                  </a:lnTo>
                  <a:lnTo>
                    <a:pt x="3004" y="792"/>
                  </a:lnTo>
                  <a:lnTo>
                    <a:pt x="3008" y="801"/>
                  </a:lnTo>
                  <a:lnTo>
                    <a:pt x="3013" y="802"/>
                  </a:lnTo>
                  <a:lnTo>
                    <a:pt x="3015" y="809"/>
                  </a:lnTo>
                  <a:lnTo>
                    <a:pt x="3018" y="809"/>
                  </a:lnTo>
                  <a:lnTo>
                    <a:pt x="3022" y="814"/>
                  </a:lnTo>
                  <a:lnTo>
                    <a:pt x="3025" y="818"/>
                  </a:lnTo>
                  <a:lnTo>
                    <a:pt x="3028" y="823"/>
                  </a:lnTo>
                  <a:lnTo>
                    <a:pt x="3033" y="823"/>
                  </a:lnTo>
                  <a:lnTo>
                    <a:pt x="3037" y="819"/>
                  </a:lnTo>
                  <a:lnTo>
                    <a:pt x="3040" y="818"/>
                  </a:lnTo>
                  <a:lnTo>
                    <a:pt x="3047" y="826"/>
                  </a:lnTo>
                  <a:lnTo>
                    <a:pt x="3052" y="826"/>
                  </a:lnTo>
                  <a:lnTo>
                    <a:pt x="3056" y="833"/>
                  </a:lnTo>
                  <a:lnTo>
                    <a:pt x="3063" y="842"/>
                  </a:lnTo>
                  <a:lnTo>
                    <a:pt x="3063" y="847"/>
                  </a:lnTo>
                  <a:lnTo>
                    <a:pt x="3061" y="852"/>
                  </a:lnTo>
                  <a:lnTo>
                    <a:pt x="3061" y="859"/>
                  </a:lnTo>
                  <a:lnTo>
                    <a:pt x="3068" y="864"/>
                  </a:lnTo>
                  <a:lnTo>
                    <a:pt x="3069" y="871"/>
                  </a:lnTo>
                  <a:lnTo>
                    <a:pt x="3073" y="878"/>
                  </a:lnTo>
                  <a:lnTo>
                    <a:pt x="3074" y="878"/>
                  </a:lnTo>
                  <a:lnTo>
                    <a:pt x="3080" y="874"/>
                  </a:lnTo>
                  <a:lnTo>
                    <a:pt x="3081" y="872"/>
                  </a:lnTo>
                  <a:lnTo>
                    <a:pt x="3081" y="874"/>
                  </a:lnTo>
                  <a:lnTo>
                    <a:pt x="3083" y="874"/>
                  </a:lnTo>
                  <a:lnTo>
                    <a:pt x="3081" y="874"/>
                  </a:lnTo>
                  <a:lnTo>
                    <a:pt x="3083" y="871"/>
                  </a:lnTo>
                  <a:lnTo>
                    <a:pt x="3086" y="872"/>
                  </a:lnTo>
                  <a:lnTo>
                    <a:pt x="3088" y="869"/>
                  </a:lnTo>
                  <a:lnTo>
                    <a:pt x="3093" y="871"/>
                  </a:lnTo>
                  <a:lnTo>
                    <a:pt x="3093" y="874"/>
                  </a:lnTo>
                  <a:lnTo>
                    <a:pt x="3095" y="878"/>
                  </a:lnTo>
                  <a:lnTo>
                    <a:pt x="3105" y="878"/>
                  </a:lnTo>
                  <a:lnTo>
                    <a:pt x="3109" y="876"/>
                  </a:lnTo>
                  <a:lnTo>
                    <a:pt x="3114" y="878"/>
                  </a:lnTo>
                  <a:lnTo>
                    <a:pt x="3115" y="878"/>
                  </a:lnTo>
                  <a:lnTo>
                    <a:pt x="3115" y="879"/>
                  </a:lnTo>
                  <a:lnTo>
                    <a:pt x="3124" y="879"/>
                  </a:lnTo>
                  <a:lnTo>
                    <a:pt x="3127" y="874"/>
                  </a:lnTo>
                  <a:lnTo>
                    <a:pt x="3131" y="871"/>
                  </a:lnTo>
                  <a:lnTo>
                    <a:pt x="3131" y="869"/>
                  </a:lnTo>
                  <a:lnTo>
                    <a:pt x="3133" y="866"/>
                  </a:lnTo>
                  <a:lnTo>
                    <a:pt x="3134" y="860"/>
                  </a:lnTo>
                  <a:lnTo>
                    <a:pt x="3136" y="859"/>
                  </a:lnTo>
                  <a:lnTo>
                    <a:pt x="3138" y="852"/>
                  </a:lnTo>
                  <a:lnTo>
                    <a:pt x="3144" y="847"/>
                  </a:lnTo>
                  <a:lnTo>
                    <a:pt x="3146" y="842"/>
                  </a:lnTo>
                  <a:lnTo>
                    <a:pt x="3151" y="835"/>
                  </a:lnTo>
                  <a:lnTo>
                    <a:pt x="3158" y="831"/>
                  </a:lnTo>
                  <a:lnTo>
                    <a:pt x="3160" y="828"/>
                  </a:lnTo>
                  <a:lnTo>
                    <a:pt x="3165" y="825"/>
                  </a:lnTo>
                  <a:lnTo>
                    <a:pt x="3168" y="816"/>
                  </a:lnTo>
                  <a:lnTo>
                    <a:pt x="3177" y="813"/>
                  </a:lnTo>
                  <a:lnTo>
                    <a:pt x="3182" y="811"/>
                  </a:lnTo>
                  <a:lnTo>
                    <a:pt x="3184" y="809"/>
                  </a:lnTo>
                  <a:lnTo>
                    <a:pt x="3182" y="807"/>
                  </a:lnTo>
                  <a:lnTo>
                    <a:pt x="3184" y="806"/>
                  </a:lnTo>
                  <a:lnTo>
                    <a:pt x="3187" y="804"/>
                  </a:lnTo>
                  <a:lnTo>
                    <a:pt x="3191" y="804"/>
                  </a:lnTo>
                  <a:lnTo>
                    <a:pt x="3191" y="806"/>
                  </a:lnTo>
                  <a:lnTo>
                    <a:pt x="3192" y="811"/>
                  </a:lnTo>
                  <a:lnTo>
                    <a:pt x="3191" y="816"/>
                  </a:lnTo>
                  <a:lnTo>
                    <a:pt x="3196" y="818"/>
                  </a:lnTo>
                  <a:lnTo>
                    <a:pt x="3197" y="821"/>
                  </a:lnTo>
                  <a:lnTo>
                    <a:pt x="3204" y="825"/>
                  </a:lnTo>
                  <a:lnTo>
                    <a:pt x="3209" y="823"/>
                  </a:lnTo>
                  <a:lnTo>
                    <a:pt x="3220" y="825"/>
                  </a:lnTo>
                  <a:lnTo>
                    <a:pt x="3221" y="826"/>
                  </a:lnTo>
                  <a:lnTo>
                    <a:pt x="3225" y="826"/>
                  </a:lnTo>
                  <a:lnTo>
                    <a:pt x="3232" y="819"/>
                  </a:lnTo>
                  <a:lnTo>
                    <a:pt x="3240" y="821"/>
                  </a:lnTo>
                  <a:lnTo>
                    <a:pt x="3243" y="823"/>
                  </a:lnTo>
                  <a:lnTo>
                    <a:pt x="3245" y="821"/>
                  </a:lnTo>
                  <a:lnTo>
                    <a:pt x="3249" y="816"/>
                  </a:lnTo>
                  <a:lnTo>
                    <a:pt x="3249" y="811"/>
                  </a:lnTo>
                  <a:lnTo>
                    <a:pt x="3252" y="807"/>
                  </a:lnTo>
                  <a:lnTo>
                    <a:pt x="3250" y="806"/>
                  </a:lnTo>
                  <a:lnTo>
                    <a:pt x="3254" y="806"/>
                  </a:lnTo>
                  <a:lnTo>
                    <a:pt x="3255" y="802"/>
                  </a:lnTo>
                  <a:lnTo>
                    <a:pt x="3266" y="802"/>
                  </a:lnTo>
                  <a:lnTo>
                    <a:pt x="3269" y="802"/>
                  </a:lnTo>
                  <a:lnTo>
                    <a:pt x="3272" y="801"/>
                  </a:lnTo>
                  <a:lnTo>
                    <a:pt x="3281" y="801"/>
                  </a:lnTo>
                  <a:lnTo>
                    <a:pt x="3286" y="799"/>
                  </a:lnTo>
                  <a:lnTo>
                    <a:pt x="3293" y="799"/>
                  </a:lnTo>
                  <a:lnTo>
                    <a:pt x="3295" y="802"/>
                  </a:lnTo>
                  <a:lnTo>
                    <a:pt x="3300" y="802"/>
                  </a:lnTo>
                  <a:lnTo>
                    <a:pt x="3305" y="799"/>
                  </a:lnTo>
                  <a:lnTo>
                    <a:pt x="3313" y="804"/>
                  </a:lnTo>
                  <a:lnTo>
                    <a:pt x="3319" y="806"/>
                  </a:lnTo>
                  <a:lnTo>
                    <a:pt x="3325" y="801"/>
                  </a:lnTo>
                  <a:lnTo>
                    <a:pt x="3336" y="801"/>
                  </a:lnTo>
                  <a:lnTo>
                    <a:pt x="3346" y="797"/>
                  </a:lnTo>
                  <a:lnTo>
                    <a:pt x="3346" y="796"/>
                  </a:lnTo>
                  <a:lnTo>
                    <a:pt x="3339" y="796"/>
                  </a:lnTo>
                  <a:lnTo>
                    <a:pt x="3336" y="792"/>
                  </a:lnTo>
                  <a:lnTo>
                    <a:pt x="3325" y="792"/>
                  </a:lnTo>
                  <a:lnTo>
                    <a:pt x="3319" y="787"/>
                  </a:lnTo>
                  <a:lnTo>
                    <a:pt x="3325" y="789"/>
                  </a:lnTo>
                  <a:lnTo>
                    <a:pt x="3329" y="784"/>
                  </a:lnTo>
                  <a:lnTo>
                    <a:pt x="3332" y="784"/>
                  </a:lnTo>
                  <a:lnTo>
                    <a:pt x="3336" y="782"/>
                  </a:lnTo>
                  <a:lnTo>
                    <a:pt x="3337" y="784"/>
                  </a:lnTo>
                  <a:lnTo>
                    <a:pt x="3339" y="782"/>
                  </a:lnTo>
                  <a:lnTo>
                    <a:pt x="3341" y="782"/>
                  </a:lnTo>
                  <a:lnTo>
                    <a:pt x="3346" y="782"/>
                  </a:lnTo>
                  <a:lnTo>
                    <a:pt x="3344" y="784"/>
                  </a:lnTo>
                  <a:lnTo>
                    <a:pt x="3346" y="785"/>
                  </a:lnTo>
                  <a:lnTo>
                    <a:pt x="3348" y="782"/>
                  </a:lnTo>
                  <a:lnTo>
                    <a:pt x="3349" y="782"/>
                  </a:lnTo>
                  <a:lnTo>
                    <a:pt x="3356" y="778"/>
                  </a:lnTo>
                  <a:lnTo>
                    <a:pt x="3358" y="775"/>
                  </a:lnTo>
                  <a:lnTo>
                    <a:pt x="3361" y="777"/>
                  </a:lnTo>
                  <a:lnTo>
                    <a:pt x="3371" y="777"/>
                  </a:lnTo>
                  <a:lnTo>
                    <a:pt x="3375" y="775"/>
                  </a:lnTo>
                  <a:lnTo>
                    <a:pt x="3382" y="777"/>
                  </a:lnTo>
                  <a:lnTo>
                    <a:pt x="3389" y="780"/>
                  </a:lnTo>
                  <a:lnTo>
                    <a:pt x="3397" y="785"/>
                  </a:lnTo>
                  <a:lnTo>
                    <a:pt x="3401" y="785"/>
                  </a:lnTo>
                  <a:lnTo>
                    <a:pt x="3397" y="789"/>
                  </a:lnTo>
                  <a:lnTo>
                    <a:pt x="3399" y="787"/>
                  </a:lnTo>
                  <a:lnTo>
                    <a:pt x="3402" y="794"/>
                  </a:lnTo>
                  <a:lnTo>
                    <a:pt x="3404" y="792"/>
                  </a:lnTo>
                  <a:lnTo>
                    <a:pt x="3402" y="797"/>
                  </a:lnTo>
                  <a:lnTo>
                    <a:pt x="3404" y="797"/>
                  </a:lnTo>
                  <a:lnTo>
                    <a:pt x="3406" y="799"/>
                  </a:lnTo>
                  <a:lnTo>
                    <a:pt x="3404" y="804"/>
                  </a:lnTo>
                  <a:lnTo>
                    <a:pt x="3404" y="807"/>
                  </a:lnTo>
                  <a:lnTo>
                    <a:pt x="3399" y="813"/>
                  </a:lnTo>
                  <a:lnTo>
                    <a:pt x="3397" y="819"/>
                  </a:lnTo>
                  <a:lnTo>
                    <a:pt x="3399" y="823"/>
                  </a:lnTo>
                  <a:lnTo>
                    <a:pt x="3397" y="825"/>
                  </a:lnTo>
                  <a:lnTo>
                    <a:pt x="3395" y="828"/>
                  </a:lnTo>
                  <a:lnTo>
                    <a:pt x="3392" y="831"/>
                  </a:lnTo>
                  <a:lnTo>
                    <a:pt x="3389" y="833"/>
                  </a:lnTo>
                  <a:lnTo>
                    <a:pt x="3383" y="833"/>
                  </a:lnTo>
                  <a:lnTo>
                    <a:pt x="3382" y="830"/>
                  </a:lnTo>
                  <a:lnTo>
                    <a:pt x="3382" y="828"/>
                  </a:lnTo>
                  <a:lnTo>
                    <a:pt x="3377" y="826"/>
                  </a:lnTo>
                  <a:lnTo>
                    <a:pt x="3373" y="823"/>
                  </a:lnTo>
                  <a:lnTo>
                    <a:pt x="3368" y="821"/>
                  </a:lnTo>
                  <a:lnTo>
                    <a:pt x="3368" y="816"/>
                  </a:lnTo>
                  <a:lnTo>
                    <a:pt x="3370" y="816"/>
                  </a:lnTo>
                  <a:lnTo>
                    <a:pt x="3370" y="814"/>
                  </a:lnTo>
                  <a:lnTo>
                    <a:pt x="3363" y="807"/>
                  </a:lnTo>
                  <a:lnTo>
                    <a:pt x="3358" y="811"/>
                  </a:lnTo>
                  <a:lnTo>
                    <a:pt x="3360" y="813"/>
                  </a:lnTo>
                  <a:lnTo>
                    <a:pt x="3358" y="814"/>
                  </a:lnTo>
                  <a:lnTo>
                    <a:pt x="3361" y="814"/>
                  </a:lnTo>
                  <a:lnTo>
                    <a:pt x="3356" y="816"/>
                  </a:lnTo>
                  <a:lnTo>
                    <a:pt x="3356" y="813"/>
                  </a:lnTo>
                  <a:lnTo>
                    <a:pt x="3354" y="814"/>
                  </a:lnTo>
                  <a:lnTo>
                    <a:pt x="3356" y="816"/>
                  </a:lnTo>
                  <a:lnTo>
                    <a:pt x="3353" y="814"/>
                  </a:lnTo>
                  <a:lnTo>
                    <a:pt x="3351" y="816"/>
                  </a:lnTo>
                  <a:lnTo>
                    <a:pt x="3349" y="816"/>
                  </a:lnTo>
                  <a:lnTo>
                    <a:pt x="3341" y="818"/>
                  </a:lnTo>
                  <a:lnTo>
                    <a:pt x="3339" y="819"/>
                  </a:lnTo>
                  <a:lnTo>
                    <a:pt x="3336" y="818"/>
                  </a:lnTo>
                  <a:lnTo>
                    <a:pt x="3327" y="819"/>
                  </a:lnTo>
                  <a:lnTo>
                    <a:pt x="3325" y="825"/>
                  </a:lnTo>
                  <a:lnTo>
                    <a:pt x="3327" y="828"/>
                  </a:lnTo>
                  <a:lnTo>
                    <a:pt x="3324" y="833"/>
                  </a:lnTo>
                  <a:lnTo>
                    <a:pt x="3319" y="838"/>
                  </a:lnTo>
                  <a:lnTo>
                    <a:pt x="3317" y="843"/>
                  </a:lnTo>
                  <a:lnTo>
                    <a:pt x="3312" y="843"/>
                  </a:lnTo>
                  <a:lnTo>
                    <a:pt x="3310" y="847"/>
                  </a:lnTo>
                  <a:lnTo>
                    <a:pt x="3308" y="848"/>
                  </a:lnTo>
                  <a:lnTo>
                    <a:pt x="3307" y="855"/>
                  </a:lnTo>
                  <a:lnTo>
                    <a:pt x="3298" y="859"/>
                  </a:lnTo>
                  <a:lnTo>
                    <a:pt x="3298" y="862"/>
                  </a:lnTo>
                  <a:lnTo>
                    <a:pt x="3300" y="862"/>
                  </a:lnTo>
                  <a:lnTo>
                    <a:pt x="3298" y="864"/>
                  </a:lnTo>
                  <a:lnTo>
                    <a:pt x="3291" y="869"/>
                  </a:lnTo>
                  <a:lnTo>
                    <a:pt x="3288" y="876"/>
                  </a:lnTo>
                  <a:lnTo>
                    <a:pt x="3281" y="879"/>
                  </a:lnTo>
                  <a:lnTo>
                    <a:pt x="3278" y="886"/>
                  </a:lnTo>
                  <a:lnTo>
                    <a:pt x="3274" y="889"/>
                  </a:lnTo>
                  <a:lnTo>
                    <a:pt x="3267" y="891"/>
                  </a:lnTo>
                  <a:lnTo>
                    <a:pt x="3261" y="896"/>
                  </a:lnTo>
                  <a:lnTo>
                    <a:pt x="3257" y="900"/>
                  </a:lnTo>
                  <a:lnTo>
                    <a:pt x="3254" y="901"/>
                  </a:lnTo>
                  <a:lnTo>
                    <a:pt x="3250" y="900"/>
                  </a:lnTo>
                  <a:lnTo>
                    <a:pt x="3242" y="901"/>
                  </a:lnTo>
                  <a:lnTo>
                    <a:pt x="3235" y="901"/>
                  </a:lnTo>
                  <a:lnTo>
                    <a:pt x="3230" y="905"/>
                  </a:lnTo>
                  <a:lnTo>
                    <a:pt x="3226" y="908"/>
                  </a:lnTo>
                  <a:lnTo>
                    <a:pt x="3223" y="908"/>
                  </a:lnTo>
                  <a:lnTo>
                    <a:pt x="3220" y="912"/>
                  </a:lnTo>
                  <a:lnTo>
                    <a:pt x="3218" y="908"/>
                  </a:lnTo>
                  <a:lnTo>
                    <a:pt x="3218" y="910"/>
                  </a:lnTo>
                  <a:lnTo>
                    <a:pt x="3214" y="908"/>
                  </a:lnTo>
                  <a:lnTo>
                    <a:pt x="3214" y="912"/>
                  </a:lnTo>
                  <a:lnTo>
                    <a:pt x="3216" y="912"/>
                  </a:lnTo>
                  <a:lnTo>
                    <a:pt x="3218" y="912"/>
                  </a:lnTo>
                  <a:lnTo>
                    <a:pt x="3214" y="912"/>
                  </a:lnTo>
                  <a:lnTo>
                    <a:pt x="3213" y="910"/>
                  </a:lnTo>
                  <a:lnTo>
                    <a:pt x="3208" y="915"/>
                  </a:lnTo>
                  <a:lnTo>
                    <a:pt x="3208" y="918"/>
                  </a:lnTo>
                  <a:lnTo>
                    <a:pt x="3204" y="924"/>
                  </a:lnTo>
                  <a:lnTo>
                    <a:pt x="3202" y="929"/>
                  </a:lnTo>
                  <a:lnTo>
                    <a:pt x="3201" y="934"/>
                  </a:lnTo>
                  <a:lnTo>
                    <a:pt x="3192" y="941"/>
                  </a:lnTo>
                  <a:lnTo>
                    <a:pt x="3187" y="942"/>
                  </a:lnTo>
                  <a:lnTo>
                    <a:pt x="3179" y="942"/>
                  </a:lnTo>
                  <a:lnTo>
                    <a:pt x="3177" y="941"/>
                  </a:lnTo>
                  <a:lnTo>
                    <a:pt x="3179" y="942"/>
                  </a:lnTo>
                  <a:lnTo>
                    <a:pt x="3179" y="941"/>
                  </a:lnTo>
                  <a:lnTo>
                    <a:pt x="3173" y="936"/>
                  </a:lnTo>
                  <a:lnTo>
                    <a:pt x="3172" y="936"/>
                  </a:lnTo>
                  <a:lnTo>
                    <a:pt x="3170" y="932"/>
                  </a:lnTo>
                  <a:lnTo>
                    <a:pt x="3167" y="932"/>
                  </a:lnTo>
                  <a:lnTo>
                    <a:pt x="3168" y="930"/>
                  </a:lnTo>
                  <a:lnTo>
                    <a:pt x="3165" y="930"/>
                  </a:lnTo>
                  <a:lnTo>
                    <a:pt x="3168" y="927"/>
                  </a:lnTo>
                  <a:lnTo>
                    <a:pt x="3165" y="924"/>
                  </a:lnTo>
                  <a:lnTo>
                    <a:pt x="3162" y="925"/>
                  </a:lnTo>
                  <a:lnTo>
                    <a:pt x="3160" y="924"/>
                  </a:lnTo>
                  <a:lnTo>
                    <a:pt x="3156" y="924"/>
                  </a:lnTo>
                  <a:lnTo>
                    <a:pt x="3150" y="918"/>
                  </a:lnTo>
                  <a:lnTo>
                    <a:pt x="3150" y="922"/>
                  </a:lnTo>
                  <a:lnTo>
                    <a:pt x="3148" y="924"/>
                  </a:lnTo>
                  <a:lnTo>
                    <a:pt x="3146" y="930"/>
                  </a:lnTo>
                  <a:lnTo>
                    <a:pt x="3151" y="930"/>
                  </a:lnTo>
                  <a:lnTo>
                    <a:pt x="3153" y="929"/>
                  </a:lnTo>
                  <a:lnTo>
                    <a:pt x="3153" y="930"/>
                  </a:lnTo>
                  <a:lnTo>
                    <a:pt x="3155" y="932"/>
                  </a:lnTo>
                  <a:lnTo>
                    <a:pt x="3151" y="932"/>
                  </a:lnTo>
                  <a:lnTo>
                    <a:pt x="3151" y="934"/>
                  </a:lnTo>
                  <a:lnTo>
                    <a:pt x="3153" y="936"/>
                  </a:lnTo>
                  <a:lnTo>
                    <a:pt x="3151" y="936"/>
                  </a:lnTo>
                  <a:lnTo>
                    <a:pt x="3150" y="939"/>
                  </a:lnTo>
                  <a:lnTo>
                    <a:pt x="3153" y="941"/>
                  </a:lnTo>
                  <a:lnTo>
                    <a:pt x="3153" y="948"/>
                  </a:lnTo>
                  <a:lnTo>
                    <a:pt x="3156" y="944"/>
                  </a:lnTo>
                  <a:lnTo>
                    <a:pt x="3156" y="937"/>
                  </a:lnTo>
                  <a:lnTo>
                    <a:pt x="3160" y="936"/>
                  </a:lnTo>
                  <a:lnTo>
                    <a:pt x="3162" y="942"/>
                  </a:lnTo>
                  <a:lnTo>
                    <a:pt x="3165" y="948"/>
                  </a:lnTo>
                  <a:lnTo>
                    <a:pt x="3170" y="949"/>
                  </a:lnTo>
                  <a:lnTo>
                    <a:pt x="3168" y="951"/>
                  </a:lnTo>
                  <a:lnTo>
                    <a:pt x="3170" y="949"/>
                  </a:lnTo>
                  <a:lnTo>
                    <a:pt x="3170" y="953"/>
                  </a:lnTo>
                  <a:lnTo>
                    <a:pt x="3173" y="954"/>
                  </a:lnTo>
                  <a:lnTo>
                    <a:pt x="3175" y="953"/>
                  </a:lnTo>
                  <a:lnTo>
                    <a:pt x="3175" y="954"/>
                  </a:lnTo>
                  <a:lnTo>
                    <a:pt x="3175" y="953"/>
                  </a:lnTo>
                  <a:lnTo>
                    <a:pt x="3177" y="963"/>
                  </a:lnTo>
                  <a:lnTo>
                    <a:pt x="3177" y="968"/>
                  </a:lnTo>
                  <a:lnTo>
                    <a:pt x="3185" y="970"/>
                  </a:lnTo>
                  <a:lnTo>
                    <a:pt x="3192" y="970"/>
                  </a:lnTo>
                  <a:lnTo>
                    <a:pt x="3192" y="968"/>
                  </a:lnTo>
                  <a:lnTo>
                    <a:pt x="3197" y="971"/>
                  </a:lnTo>
                  <a:lnTo>
                    <a:pt x="3199" y="973"/>
                  </a:lnTo>
                  <a:lnTo>
                    <a:pt x="3204" y="978"/>
                  </a:lnTo>
                  <a:lnTo>
                    <a:pt x="3206" y="982"/>
                  </a:lnTo>
                  <a:lnTo>
                    <a:pt x="3209" y="982"/>
                  </a:lnTo>
                  <a:lnTo>
                    <a:pt x="3213" y="989"/>
                  </a:lnTo>
                  <a:lnTo>
                    <a:pt x="3216" y="995"/>
                  </a:lnTo>
                  <a:lnTo>
                    <a:pt x="3220" y="999"/>
                  </a:lnTo>
                  <a:lnTo>
                    <a:pt x="3221" y="1002"/>
                  </a:lnTo>
                  <a:lnTo>
                    <a:pt x="3226" y="1011"/>
                  </a:lnTo>
                  <a:lnTo>
                    <a:pt x="3230" y="1019"/>
                  </a:lnTo>
                  <a:lnTo>
                    <a:pt x="3232" y="1021"/>
                  </a:lnTo>
                  <a:lnTo>
                    <a:pt x="3232" y="1023"/>
                  </a:lnTo>
                  <a:lnTo>
                    <a:pt x="3235" y="1026"/>
                  </a:lnTo>
                  <a:lnTo>
                    <a:pt x="3235" y="1028"/>
                  </a:lnTo>
                  <a:lnTo>
                    <a:pt x="3232" y="1028"/>
                  </a:lnTo>
                  <a:lnTo>
                    <a:pt x="3232" y="1033"/>
                  </a:lnTo>
                  <a:lnTo>
                    <a:pt x="3238" y="1036"/>
                  </a:lnTo>
                  <a:lnTo>
                    <a:pt x="3242" y="1041"/>
                  </a:lnTo>
                  <a:lnTo>
                    <a:pt x="3247" y="1041"/>
                  </a:lnTo>
                  <a:lnTo>
                    <a:pt x="3250" y="1045"/>
                  </a:lnTo>
                  <a:lnTo>
                    <a:pt x="3254" y="1047"/>
                  </a:lnTo>
                  <a:lnTo>
                    <a:pt x="3254" y="1048"/>
                  </a:lnTo>
                  <a:lnTo>
                    <a:pt x="3254" y="1052"/>
                  </a:lnTo>
                  <a:lnTo>
                    <a:pt x="3255" y="1055"/>
                  </a:lnTo>
                  <a:lnTo>
                    <a:pt x="3261" y="1052"/>
                  </a:lnTo>
                  <a:lnTo>
                    <a:pt x="3269" y="1057"/>
                  </a:lnTo>
                  <a:lnTo>
                    <a:pt x="3267" y="1062"/>
                  </a:lnTo>
                  <a:lnTo>
                    <a:pt x="3261" y="1071"/>
                  </a:lnTo>
                  <a:lnTo>
                    <a:pt x="3264" y="1072"/>
                  </a:lnTo>
                  <a:lnTo>
                    <a:pt x="3271" y="1077"/>
                  </a:lnTo>
                  <a:lnTo>
                    <a:pt x="3276" y="1084"/>
                  </a:lnTo>
                  <a:lnTo>
                    <a:pt x="3281" y="1082"/>
                  </a:lnTo>
                  <a:lnTo>
                    <a:pt x="3284" y="1086"/>
                  </a:lnTo>
                  <a:lnTo>
                    <a:pt x="3288" y="1084"/>
                  </a:lnTo>
                  <a:lnTo>
                    <a:pt x="3286" y="1086"/>
                  </a:lnTo>
                  <a:lnTo>
                    <a:pt x="3290" y="1089"/>
                  </a:lnTo>
                  <a:lnTo>
                    <a:pt x="3283" y="1089"/>
                  </a:lnTo>
                  <a:lnTo>
                    <a:pt x="3281" y="1101"/>
                  </a:lnTo>
                  <a:lnTo>
                    <a:pt x="3279" y="1096"/>
                  </a:lnTo>
                  <a:lnTo>
                    <a:pt x="3276" y="1098"/>
                  </a:lnTo>
                  <a:lnTo>
                    <a:pt x="3276" y="1096"/>
                  </a:lnTo>
                  <a:lnTo>
                    <a:pt x="3272" y="1098"/>
                  </a:lnTo>
                  <a:lnTo>
                    <a:pt x="3274" y="1094"/>
                  </a:lnTo>
                  <a:lnTo>
                    <a:pt x="3269" y="1094"/>
                  </a:lnTo>
                  <a:lnTo>
                    <a:pt x="3267" y="1100"/>
                  </a:lnTo>
                  <a:lnTo>
                    <a:pt x="3264" y="1105"/>
                  </a:lnTo>
                  <a:lnTo>
                    <a:pt x="3266" y="1105"/>
                  </a:lnTo>
                  <a:lnTo>
                    <a:pt x="3266" y="1110"/>
                  </a:lnTo>
                  <a:lnTo>
                    <a:pt x="3276" y="1113"/>
                  </a:lnTo>
                  <a:lnTo>
                    <a:pt x="3278" y="1117"/>
                  </a:lnTo>
                  <a:lnTo>
                    <a:pt x="3276" y="1122"/>
                  </a:lnTo>
                  <a:lnTo>
                    <a:pt x="3274" y="1122"/>
                  </a:lnTo>
                  <a:lnTo>
                    <a:pt x="3274" y="1120"/>
                  </a:lnTo>
                  <a:lnTo>
                    <a:pt x="3272" y="1117"/>
                  </a:lnTo>
                  <a:lnTo>
                    <a:pt x="3269" y="1118"/>
                  </a:lnTo>
                  <a:lnTo>
                    <a:pt x="3269" y="1111"/>
                  </a:lnTo>
                  <a:lnTo>
                    <a:pt x="3267" y="1113"/>
                  </a:lnTo>
                  <a:lnTo>
                    <a:pt x="3264" y="1111"/>
                  </a:lnTo>
                  <a:lnTo>
                    <a:pt x="3262" y="1115"/>
                  </a:lnTo>
                  <a:lnTo>
                    <a:pt x="3259" y="1113"/>
                  </a:lnTo>
                  <a:lnTo>
                    <a:pt x="3261" y="1117"/>
                  </a:lnTo>
                  <a:lnTo>
                    <a:pt x="3267" y="1123"/>
                  </a:lnTo>
                  <a:lnTo>
                    <a:pt x="3266" y="1125"/>
                  </a:lnTo>
                  <a:lnTo>
                    <a:pt x="3264" y="1125"/>
                  </a:lnTo>
                  <a:lnTo>
                    <a:pt x="3261" y="1125"/>
                  </a:lnTo>
                  <a:lnTo>
                    <a:pt x="3262" y="1127"/>
                  </a:lnTo>
                  <a:lnTo>
                    <a:pt x="3264" y="1125"/>
                  </a:lnTo>
                  <a:lnTo>
                    <a:pt x="3264" y="1134"/>
                  </a:lnTo>
                  <a:lnTo>
                    <a:pt x="3262" y="1130"/>
                  </a:lnTo>
                  <a:lnTo>
                    <a:pt x="3259" y="1132"/>
                  </a:lnTo>
                  <a:lnTo>
                    <a:pt x="3262" y="1132"/>
                  </a:lnTo>
                  <a:lnTo>
                    <a:pt x="3262" y="1134"/>
                  </a:lnTo>
                  <a:lnTo>
                    <a:pt x="3254" y="1135"/>
                  </a:lnTo>
                  <a:lnTo>
                    <a:pt x="3254" y="1141"/>
                  </a:lnTo>
                  <a:lnTo>
                    <a:pt x="3261" y="1147"/>
                  </a:lnTo>
                  <a:lnTo>
                    <a:pt x="3266" y="1149"/>
                  </a:lnTo>
                  <a:lnTo>
                    <a:pt x="3271" y="1156"/>
                  </a:lnTo>
                  <a:lnTo>
                    <a:pt x="3274" y="1158"/>
                  </a:lnTo>
                  <a:lnTo>
                    <a:pt x="3278" y="1154"/>
                  </a:lnTo>
                  <a:lnTo>
                    <a:pt x="3278" y="1156"/>
                  </a:lnTo>
                  <a:lnTo>
                    <a:pt x="3283" y="1158"/>
                  </a:lnTo>
                  <a:lnTo>
                    <a:pt x="3286" y="1164"/>
                  </a:lnTo>
                  <a:lnTo>
                    <a:pt x="3284" y="1164"/>
                  </a:lnTo>
                  <a:lnTo>
                    <a:pt x="3284" y="1168"/>
                  </a:lnTo>
                  <a:lnTo>
                    <a:pt x="3286" y="1166"/>
                  </a:lnTo>
                  <a:lnTo>
                    <a:pt x="3288" y="1166"/>
                  </a:lnTo>
                  <a:lnTo>
                    <a:pt x="3291" y="1173"/>
                  </a:lnTo>
                  <a:lnTo>
                    <a:pt x="3298" y="1175"/>
                  </a:lnTo>
                  <a:lnTo>
                    <a:pt x="3305" y="1173"/>
                  </a:lnTo>
                  <a:lnTo>
                    <a:pt x="3310" y="1175"/>
                  </a:lnTo>
                  <a:lnTo>
                    <a:pt x="3310" y="1178"/>
                  </a:lnTo>
                  <a:lnTo>
                    <a:pt x="3305" y="1180"/>
                  </a:lnTo>
                  <a:lnTo>
                    <a:pt x="3305" y="1182"/>
                  </a:lnTo>
                  <a:lnTo>
                    <a:pt x="3302" y="1185"/>
                  </a:lnTo>
                  <a:lnTo>
                    <a:pt x="3293" y="1183"/>
                  </a:lnTo>
                  <a:lnTo>
                    <a:pt x="3295" y="1185"/>
                  </a:lnTo>
                  <a:lnTo>
                    <a:pt x="3302" y="1185"/>
                  </a:lnTo>
                  <a:lnTo>
                    <a:pt x="3305" y="1187"/>
                  </a:lnTo>
                  <a:lnTo>
                    <a:pt x="3308" y="1188"/>
                  </a:lnTo>
                  <a:lnTo>
                    <a:pt x="3310" y="1192"/>
                  </a:lnTo>
                  <a:lnTo>
                    <a:pt x="3308" y="1193"/>
                  </a:lnTo>
                  <a:lnTo>
                    <a:pt x="3308" y="1197"/>
                  </a:lnTo>
                  <a:lnTo>
                    <a:pt x="3310" y="1197"/>
                  </a:lnTo>
                  <a:lnTo>
                    <a:pt x="3310" y="1202"/>
                  </a:lnTo>
                  <a:lnTo>
                    <a:pt x="3312" y="1205"/>
                  </a:lnTo>
                  <a:lnTo>
                    <a:pt x="3315" y="1207"/>
                  </a:lnTo>
                  <a:lnTo>
                    <a:pt x="3313" y="1204"/>
                  </a:lnTo>
                  <a:lnTo>
                    <a:pt x="3315" y="1202"/>
                  </a:lnTo>
                  <a:lnTo>
                    <a:pt x="3322" y="1205"/>
                  </a:lnTo>
                  <a:lnTo>
                    <a:pt x="3325" y="1205"/>
                  </a:lnTo>
                  <a:lnTo>
                    <a:pt x="3327" y="1204"/>
                  </a:lnTo>
                  <a:lnTo>
                    <a:pt x="3331" y="1205"/>
                  </a:lnTo>
                  <a:lnTo>
                    <a:pt x="3329" y="1204"/>
                  </a:lnTo>
                  <a:lnTo>
                    <a:pt x="3331" y="1204"/>
                  </a:lnTo>
                  <a:lnTo>
                    <a:pt x="3331" y="1202"/>
                  </a:lnTo>
                  <a:lnTo>
                    <a:pt x="3329" y="1200"/>
                  </a:lnTo>
                  <a:lnTo>
                    <a:pt x="3324" y="1199"/>
                  </a:lnTo>
                  <a:lnTo>
                    <a:pt x="3322" y="1195"/>
                  </a:lnTo>
                  <a:lnTo>
                    <a:pt x="3331" y="1193"/>
                  </a:lnTo>
                  <a:lnTo>
                    <a:pt x="3332" y="1195"/>
                  </a:lnTo>
                  <a:lnTo>
                    <a:pt x="3336" y="1202"/>
                  </a:lnTo>
                  <a:lnTo>
                    <a:pt x="3337" y="1211"/>
                  </a:lnTo>
                  <a:lnTo>
                    <a:pt x="3337" y="1214"/>
                  </a:lnTo>
                  <a:lnTo>
                    <a:pt x="3339" y="1214"/>
                  </a:lnTo>
                  <a:lnTo>
                    <a:pt x="3336" y="1223"/>
                  </a:lnTo>
                  <a:lnTo>
                    <a:pt x="3336" y="1224"/>
                  </a:lnTo>
                  <a:lnTo>
                    <a:pt x="3339" y="1226"/>
                  </a:lnTo>
                  <a:lnTo>
                    <a:pt x="3337" y="1228"/>
                  </a:lnTo>
                  <a:lnTo>
                    <a:pt x="3337" y="1233"/>
                  </a:lnTo>
                  <a:lnTo>
                    <a:pt x="3336" y="1236"/>
                  </a:lnTo>
                  <a:lnTo>
                    <a:pt x="3332" y="1238"/>
                  </a:lnTo>
                  <a:lnTo>
                    <a:pt x="3329" y="1241"/>
                  </a:lnTo>
                  <a:lnTo>
                    <a:pt x="3327" y="1238"/>
                  </a:lnTo>
                  <a:lnTo>
                    <a:pt x="3322" y="1236"/>
                  </a:lnTo>
                  <a:lnTo>
                    <a:pt x="3315" y="1229"/>
                  </a:lnTo>
                  <a:lnTo>
                    <a:pt x="3313" y="1226"/>
                  </a:lnTo>
                  <a:lnTo>
                    <a:pt x="3310" y="1228"/>
                  </a:lnTo>
                  <a:lnTo>
                    <a:pt x="3308" y="1229"/>
                  </a:lnTo>
                  <a:lnTo>
                    <a:pt x="3313" y="1231"/>
                  </a:lnTo>
                  <a:lnTo>
                    <a:pt x="3313" y="1234"/>
                  </a:lnTo>
                  <a:lnTo>
                    <a:pt x="3320" y="1240"/>
                  </a:lnTo>
                  <a:lnTo>
                    <a:pt x="3320" y="1245"/>
                  </a:lnTo>
                  <a:lnTo>
                    <a:pt x="3319" y="1248"/>
                  </a:lnTo>
                  <a:lnTo>
                    <a:pt x="3315" y="1246"/>
                  </a:lnTo>
                  <a:lnTo>
                    <a:pt x="3313" y="1243"/>
                  </a:lnTo>
                  <a:lnTo>
                    <a:pt x="3310" y="1245"/>
                  </a:lnTo>
                  <a:lnTo>
                    <a:pt x="3313" y="1246"/>
                  </a:lnTo>
                  <a:lnTo>
                    <a:pt x="3310" y="1248"/>
                  </a:lnTo>
                  <a:lnTo>
                    <a:pt x="3310" y="1241"/>
                  </a:lnTo>
                  <a:lnTo>
                    <a:pt x="3303" y="1236"/>
                  </a:lnTo>
                  <a:lnTo>
                    <a:pt x="3300" y="1234"/>
                  </a:lnTo>
                  <a:lnTo>
                    <a:pt x="3298" y="1234"/>
                  </a:lnTo>
                  <a:lnTo>
                    <a:pt x="3290" y="1241"/>
                  </a:lnTo>
                  <a:lnTo>
                    <a:pt x="3286" y="1241"/>
                  </a:lnTo>
                  <a:lnTo>
                    <a:pt x="3286" y="1240"/>
                  </a:lnTo>
                  <a:lnTo>
                    <a:pt x="3284" y="1241"/>
                  </a:lnTo>
                  <a:lnTo>
                    <a:pt x="3283" y="1240"/>
                  </a:lnTo>
                  <a:lnTo>
                    <a:pt x="3283" y="1241"/>
                  </a:lnTo>
                  <a:lnTo>
                    <a:pt x="3279" y="1238"/>
                  </a:lnTo>
                  <a:lnTo>
                    <a:pt x="3271" y="1245"/>
                  </a:lnTo>
                  <a:lnTo>
                    <a:pt x="3261" y="1246"/>
                  </a:lnTo>
                  <a:lnTo>
                    <a:pt x="3255" y="1243"/>
                  </a:lnTo>
                  <a:lnTo>
                    <a:pt x="3255" y="1245"/>
                  </a:lnTo>
                  <a:lnTo>
                    <a:pt x="3249" y="1250"/>
                  </a:lnTo>
                  <a:lnTo>
                    <a:pt x="3242" y="1250"/>
                  </a:lnTo>
                  <a:lnTo>
                    <a:pt x="3242" y="1252"/>
                  </a:lnTo>
                  <a:lnTo>
                    <a:pt x="3240" y="1253"/>
                  </a:lnTo>
                  <a:lnTo>
                    <a:pt x="3238" y="1258"/>
                  </a:lnTo>
                  <a:lnTo>
                    <a:pt x="3235" y="1264"/>
                  </a:lnTo>
                  <a:lnTo>
                    <a:pt x="3232" y="1265"/>
                  </a:lnTo>
                  <a:lnTo>
                    <a:pt x="3233" y="1267"/>
                  </a:lnTo>
                  <a:lnTo>
                    <a:pt x="3233" y="1274"/>
                  </a:lnTo>
                  <a:lnTo>
                    <a:pt x="3235" y="1279"/>
                  </a:lnTo>
                  <a:lnTo>
                    <a:pt x="3242" y="1282"/>
                  </a:lnTo>
                  <a:lnTo>
                    <a:pt x="3242" y="1284"/>
                  </a:lnTo>
                  <a:lnTo>
                    <a:pt x="3243" y="1284"/>
                  </a:lnTo>
                  <a:lnTo>
                    <a:pt x="3240" y="1286"/>
                  </a:lnTo>
                  <a:lnTo>
                    <a:pt x="3235" y="1291"/>
                  </a:lnTo>
                  <a:lnTo>
                    <a:pt x="3233" y="1291"/>
                  </a:lnTo>
                  <a:lnTo>
                    <a:pt x="3232" y="1294"/>
                  </a:lnTo>
                  <a:lnTo>
                    <a:pt x="3230" y="1294"/>
                  </a:lnTo>
                  <a:lnTo>
                    <a:pt x="3230" y="1293"/>
                  </a:lnTo>
                  <a:lnTo>
                    <a:pt x="3228" y="1294"/>
                  </a:lnTo>
                  <a:lnTo>
                    <a:pt x="3218" y="1293"/>
                  </a:lnTo>
                  <a:lnTo>
                    <a:pt x="3213" y="1291"/>
                  </a:lnTo>
                  <a:lnTo>
                    <a:pt x="3208" y="1287"/>
                  </a:lnTo>
                  <a:lnTo>
                    <a:pt x="3204" y="1287"/>
                  </a:lnTo>
                  <a:lnTo>
                    <a:pt x="3197" y="1287"/>
                  </a:lnTo>
                  <a:lnTo>
                    <a:pt x="3194" y="1289"/>
                  </a:lnTo>
                  <a:lnTo>
                    <a:pt x="3192" y="1289"/>
                  </a:lnTo>
                  <a:lnTo>
                    <a:pt x="3189" y="1284"/>
                  </a:lnTo>
                  <a:lnTo>
                    <a:pt x="3185" y="1284"/>
                  </a:lnTo>
                  <a:lnTo>
                    <a:pt x="3185" y="1281"/>
                  </a:lnTo>
                  <a:lnTo>
                    <a:pt x="3184" y="1282"/>
                  </a:lnTo>
                  <a:lnTo>
                    <a:pt x="3175" y="1279"/>
                  </a:lnTo>
                  <a:lnTo>
                    <a:pt x="3170" y="1275"/>
                  </a:lnTo>
                  <a:lnTo>
                    <a:pt x="3170" y="1272"/>
                  </a:lnTo>
                  <a:lnTo>
                    <a:pt x="3168" y="1270"/>
                  </a:lnTo>
                  <a:lnTo>
                    <a:pt x="3167" y="1269"/>
                  </a:lnTo>
                  <a:lnTo>
                    <a:pt x="3167" y="1260"/>
                  </a:lnTo>
                  <a:lnTo>
                    <a:pt x="3167" y="1253"/>
                  </a:lnTo>
                  <a:lnTo>
                    <a:pt x="3170" y="1248"/>
                  </a:lnTo>
                  <a:lnTo>
                    <a:pt x="3172" y="1241"/>
                  </a:lnTo>
                  <a:lnTo>
                    <a:pt x="3173" y="1234"/>
                  </a:lnTo>
                  <a:lnTo>
                    <a:pt x="3172" y="1228"/>
                  </a:lnTo>
                  <a:lnTo>
                    <a:pt x="3173" y="1221"/>
                  </a:lnTo>
                  <a:lnTo>
                    <a:pt x="3173" y="1216"/>
                  </a:lnTo>
                  <a:lnTo>
                    <a:pt x="3177" y="1216"/>
                  </a:lnTo>
                  <a:lnTo>
                    <a:pt x="3175" y="1217"/>
                  </a:lnTo>
                  <a:lnTo>
                    <a:pt x="3177" y="1219"/>
                  </a:lnTo>
                  <a:lnTo>
                    <a:pt x="3180" y="1216"/>
                  </a:lnTo>
                  <a:lnTo>
                    <a:pt x="3182" y="1209"/>
                  </a:lnTo>
                  <a:lnTo>
                    <a:pt x="3180" y="1209"/>
                  </a:lnTo>
                  <a:lnTo>
                    <a:pt x="3184" y="1209"/>
                  </a:lnTo>
                  <a:lnTo>
                    <a:pt x="3184" y="1205"/>
                  </a:lnTo>
                  <a:lnTo>
                    <a:pt x="3184" y="1195"/>
                  </a:lnTo>
                  <a:lnTo>
                    <a:pt x="3179" y="1192"/>
                  </a:lnTo>
                  <a:lnTo>
                    <a:pt x="3172" y="1188"/>
                  </a:lnTo>
                  <a:lnTo>
                    <a:pt x="3165" y="1188"/>
                  </a:lnTo>
                  <a:lnTo>
                    <a:pt x="3165" y="1190"/>
                  </a:lnTo>
                  <a:lnTo>
                    <a:pt x="3160" y="1187"/>
                  </a:lnTo>
                  <a:lnTo>
                    <a:pt x="3155" y="1187"/>
                  </a:lnTo>
                  <a:lnTo>
                    <a:pt x="3153" y="1185"/>
                  </a:lnTo>
                  <a:lnTo>
                    <a:pt x="3148" y="1180"/>
                  </a:lnTo>
                  <a:lnTo>
                    <a:pt x="3146" y="1173"/>
                  </a:lnTo>
                  <a:lnTo>
                    <a:pt x="3143" y="1173"/>
                  </a:lnTo>
                  <a:lnTo>
                    <a:pt x="3141" y="1178"/>
                  </a:lnTo>
                  <a:lnTo>
                    <a:pt x="3139" y="1175"/>
                  </a:lnTo>
                  <a:lnTo>
                    <a:pt x="3143" y="1173"/>
                  </a:lnTo>
                  <a:lnTo>
                    <a:pt x="3139" y="1171"/>
                  </a:lnTo>
                  <a:lnTo>
                    <a:pt x="3141" y="1170"/>
                  </a:lnTo>
                  <a:lnTo>
                    <a:pt x="3139" y="1166"/>
                  </a:lnTo>
                  <a:lnTo>
                    <a:pt x="3131" y="1166"/>
                  </a:lnTo>
                  <a:lnTo>
                    <a:pt x="3129" y="1163"/>
                  </a:lnTo>
                  <a:lnTo>
                    <a:pt x="3122" y="1156"/>
                  </a:lnTo>
                  <a:lnTo>
                    <a:pt x="3121" y="1152"/>
                  </a:lnTo>
                  <a:lnTo>
                    <a:pt x="3112" y="1149"/>
                  </a:lnTo>
                  <a:lnTo>
                    <a:pt x="3109" y="1144"/>
                  </a:lnTo>
                  <a:lnTo>
                    <a:pt x="3103" y="1141"/>
                  </a:lnTo>
                  <a:lnTo>
                    <a:pt x="3100" y="1135"/>
                  </a:lnTo>
                  <a:lnTo>
                    <a:pt x="3100" y="1134"/>
                  </a:lnTo>
                  <a:lnTo>
                    <a:pt x="3097" y="1130"/>
                  </a:lnTo>
                  <a:lnTo>
                    <a:pt x="3095" y="1120"/>
                  </a:lnTo>
                  <a:lnTo>
                    <a:pt x="3095" y="1118"/>
                  </a:lnTo>
                  <a:lnTo>
                    <a:pt x="3097" y="1117"/>
                  </a:lnTo>
                  <a:lnTo>
                    <a:pt x="3102" y="1110"/>
                  </a:lnTo>
                  <a:lnTo>
                    <a:pt x="3105" y="1106"/>
                  </a:lnTo>
                  <a:lnTo>
                    <a:pt x="3105" y="1103"/>
                  </a:lnTo>
                  <a:lnTo>
                    <a:pt x="3107" y="1098"/>
                  </a:lnTo>
                  <a:lnTo>
                    <a:pt x="3114" y="1096"/>
                  </a:lnTo>
                  <a:lnTo>
                    <a:pt x="3115" y="1091"/>
                  </a:lnTo>
                  <a:lnTo>
                    <a:pt x="3119" y="1091"/>
                  </a:lnTo>
                  <a:lnTo>
                    <a:pt x="3117" y="1089"/>
                  </a:lnTo>
                  <a:lnTo>
                    <a:pt x="3117" y="1081"/>
                  </a:lnTo>
                  <a:lnTo>
                    <a:pt x="3115" y="1079"/>
                  </a:lnTo>
                  <a:lnTo>
                    <a:pt x="3119" y="1076"/>
                  </a:lnTo>
                  <a:lnTo>
                    <a:pt x="3115" y="1072"/>
                  </a:lnTo>
                  <a:lnTo>
                    <a:pt x="3117" y="1071"/>
                  </a:lnTo>
                  <a:lnTo>
                    <a:pt x="3121" y="1071"/>
                  </a:lnTo>
                  <a:lnTo>
                    <a:pt x="3121" y="1069"/>
                  </a:lnTo>
                  <a:lnTo>
                    <a:pt x="3122" y="1069"/>
                  </a:lnTo>
                  <a:lnTo>
                    <a:pt x="3122" y="1067"/>
                  </a:lnTo>
                  <a:lnTo>
                    <a:pt x="3121" y="1067"/>
                  </a:lnTo>
                  <a:lnTo>
                    <a:pt x="3119" y="1062"/>
                  </a:lnTo>
                  <a:lnTo>
                    <a:pt x="3121" y="1064"/>
                  </a:lnTo>
                  <a:lnTo>
                    <a:pt x="3122" y="1060"/>
                  </a:lnTo>
                  <a:lnTo>
                    <a:pt x="3119" y="1053"/>
                  </a:lnTo>
                  <a:lnTo>
                    <a:pt x="3121" y="1050"/>
                  </a:lnTo>
                  <a:lnTo>
                    <a:pt x="3119" y="1050"/>
                  </a:lnTo>
                  <a:lnTo>
                    <a:pt x="3119" y="1052"/>
                  </a:lnTo>
                  <a:lnTo>
                    <a:pt x="3117" y="1050"/>
                  </a:lnTo>
                  <a:lnTo>
                    <a:pt x="3115" y="1043"/>
                  </a:lnTo>
                  <a:lnTo>
                    <a:pt x="3114" y="1048"/>
                  </a:lnTo>
                  <a:lnTo>
                    <a:pt x="3110" y="1048"/>
                  </a:lnTo>
                  <a:lnTo>
                    <a:pt x="3112" y="1052"/>
                  </a:lnTo>
                  <a:lnTo>
                    <a:pt x="3110" y="1052"/>
                  </a:lnTo>
                  <a:lnTo>
                    <a:pt x="3110" y="1047"/>
                  </a:lnTo>
                  <a:lnTo>
                    <a:pt x="3109" y="1043"/>
                  </a:lnTo>
                  <a:lnTo>
                    <a:pt x="3110" y="1045"/>
                  </a:lnTo>
                  <a:lnTo>
                    <a:pt x="3112" y="1043"/>
                  </a:lnTo>
                  <a:lnTo>
                    <a:pt x="3114" y="1045"/>
                  </a:lnTo>
                  <a:lnTo>
                    <a:pt x="3115" y="1040"/>
                  </a:lnTo>
                  <a:lnTo>
                    <a:pt x="3119" y="1040"/>
                  </a:lnTo>
                  <a:lnTo>
                    <a:pt x="3119" y="1036"/>
                  </a:lnTo>
                  <a:lnTo>
                    <a:pt x="3121" y="1036"/>
                  </a:lnTo>
                  <a:lnTo>
                    <a:pt x="3122" y="1033"/>
                  </a:lnTo>
                  <a:lnTo>
                    <a:pt x="3121" y="1031"/>
                  </a:lnTo>
                  <a:lnTo>
                    <a:pt x="3117" y="1031"/>
                  </a:lnTo>
                  <a:lnTo>
                    <a:pt x="3117" y="1030"/>
                  </a:lnTo>
                  <a:lnTo>
                    <a:pt x="3115" y="1031"/>
                  </a:lnTo>
                  <a:lnTo>
                    <a:pt x="3115" y="1028"/>
                  </a:lnTo>
                  <a:lnTo>
                    <a:pt x="3117" y="1026"/>
                  </a:lnTo>
                  <a:lnTo>
                    <a:pt x="3114" y="1024"/>
                  </a:lnTo>
                  <a:lnTo>
                    <a:pt x="3114" y="1028"/>
                  </a:lnTo>
                  <a:lnTo>
                    <a:pt x="3110" y="1028"/>
                  </a:lnTo>
                  <a:lnTo>
                    <a:pt x="3109" y="1026"/>
                  </a:lnTo>
                  <a:lnTo>
                    <a:pt x="3100" y="1026"/>
                  </a:lnTo>
                  <a:lnTo>
                    <a:pt x="3098" y="1024"/>
                  </a:lnTo>
                  <a:lnTo>
                    <a:pt x="3093" y="1026"/>
                  </a:lnTo>
                  <a:lnTo>
                    <a:pt x="3090" y="1021"/>
                  </a:lnTo>
                  <a:lnTo>
                    <a:pt x="3081" y="1021"/>
                  </a:lnTo>
                  <a:lnTo>
                    <a:pt x="3081" y="1023"/>
                  </a:lnTo>
                  <a:lnTo>
                    <a:pt x="3071" y="1024"/>
                  </a:lnTo>
                  <a:lnTo>
                    <a:pt x="3071" y="1026"/>
                  </a:lnTo>
                  <a:lnTo>
                    <a:pt x="3068" y="1030"/>
                  </a:lnTo>
                  <a:lnTo>
                    <a:pt x="3061" y="1030"/>
                  </a:lnTo>
                  <a:lnTo>
                    <a:pt x="3059" y="1030"/>
                  </a:lnTo>
                  <a:lnTo>
                    <a:pt x="3061" y="1031"/>
                  </a:lnTo>
                  <a:lnTo>
                    <a:pt x="3056" y="1038"/>
                  </a:lnTo>
                  <a:lnTo>
                    <a:pt x="3049" y="1041"/>
                  </a:lnTo>
                  <a:lnTo>
                    <a:pt x="3045" y="1047"/>
                  </a:lnTo>
                  <a:lnTo>
                    <a:pt x="3044" y="1047"/>
                  </a:lnTo>
                  <a:lnTo>
                    <a:pt x="3033" y="1052"/>
                  </a:lnTo>
                  <a:lnTo>
                    <a:pt x="3030" y="1055"/>
                  </a:lnTo>
                  <a:lnTo>
                    <a:pt x="3025" y="1057"/>
                  </a:lnTo>
                  <a:lnTo>
                    <a:pt x="3022" y="1060"/>
                  </a:lnTo>
                  <a:lnTo>
                    <a:pt x="3015" y="1062"/>
                  </a:lnTo>
                  <a:lnTo>
                    <a:pt x="3015" y="1064"/>
                  </a:lnTo>
                  <a:lnTo>
                    <a:pt x="3016" y="1065"/>
                  </a:lnTo>
                  <a:lnTo>
                    <a:pt x="3018" y="1072"/>
                  </a:lnTo>
                  <a:lnTo>
                    <a:pt x="3022" y="1074"/>
                  </a:lnTo>
                  <a:lnTo>
                    <a:pt x="3023" y="1077"/>
                  </a:lnTo>
                  <a:lnTo>
                    <a:pt x="3022" y="1086"/>
                  </a:lnTo>
                  <a:lnTo>
                    <a:pt x="3027" y="1088"/>
                  </a:lnTo>
                  <a:lnTo>
                    <a:pt x="3033" y="1091"/>
                  </a:lnTo>
                  <a:lnTo>
                    <a:pt x="3037" y="1091"/>
                  </a:lnTo>
                  <a:lnTo>
                    <a:pt x="3039" y="1098"/>
                  </a:lnTo>
                  <a:lnTo>
                    <a:pt x="3040" y="1098"/>
                  </a:lnTo>
                  <a:lnTo>
                    <a:pt x="3040" y="1096"/>
                  </a:lnTo>
                  <a:lnTo>
                    <a:pt x="3042" y="1100"/>
                  </a:lnTo>
                  <a:lnTo>
                    <a:pt x="3039" y="1101"/>
                  </a:lnTo>
                  <a:lnTo>
                    <a:pt x="3040" y="1103"/>
                  </a:lnTo>
                  <a:lnTo>
                    <a:pt x="3039" y="1105"/>
                  </a:lnTo>
                  <a:lnTo>
                    <a:pt x="3040" y="1108"/>
                  </a:lnTo>
                  <a:lnTo>
                    <a:pt x="3039" y="1111"/>
                  </a:lnTo>
                  <a:lnTo>
                    <a:pt x="3040" y="1118"/>
                  </a:lnTo>
                  <a:lnTo>
                    <a:pt x="3039" y="1120"/>
                  </a:lnTo>
                  <a:lnTo>
                    <a:pt x="3037" y="1127"/>
                  </a:lnTo>
                  <a:lnTo>
                    <a:pt x="3040" y="1135"/>
                  </a:lnTo>
                  <a:lnTo>
                    <a:pt x="3042" y="1141"/>
                  </a:lnTo>
                  <a:lnTo>
                    <a:pt x="3040" y="1147"/>
                  </a:lnTo>
                  <a:lnTo>
                    <a:pt x="3044" y="1149"/>
                  </a:lnTo>
                  <a:lnTo>
                    <a:pt x="3044" y="1156"/>
                  </a:lnTo>
                  <a:lnTo>
                    <a:pt x="3039" y="1161"/>
                  </a:lnTo>
                  <a:lnTo>
                    <a:pt x="3035" y="1168"/>
                  </a:lnTo>
                  <a:lnTo>
                    <a:pt x="3033" y="1170"/>
                  </a:lnTo>
                  <a:lnTo>
                    <a:pt x="3032" y="1180"/>
                  </a:lnTo>
                  <a:lnTo>
                    <a:pt x="3033" y="1183"/>
                  </a:lnTo>
                  <a:lnTo>
                    <a:pt x="3032" y="1187"/>
                  </a:lnTo>
                  <a:lnTo>
                    <a:pt x="3033" y="1190"/>
                  </a:lnTo>
                  <a:lnTo>
                    <a:pt x="3033" y="1195"/>
                  </a:lnTo>
                  <a:lnTo>
                    <a:pt x="3030" y="1199"/>
                  </a:lnTo>
                  <a:lnTo>
                    <a:pt x="3037" y="1207"/>
                  </a:lnTo>
                  <a:lnTo>
                    <a:pt x="3035" y="1214"/>
                  </a:lnTo>
                  <a:lnTo>
                    <a:pt x="3033" y="1223"/>
                  </a:lnTo>
                  <a:lnTo>
                    <a:pt x="3037" y="1226"/>
                  </a:lnTo>
                  <a:lnTo>
                    <a:pt x="3035" y="1231"/>
                  </a:lnTo>
                  <a:lnTo>
                    <a:pt x="3033" y="1231"/>
                  </a:lnTo>
                  <a:lnTo>
                    <a:pt x="3032" y="1238"/>
                  </a:lnTo>
                  <a:lnTo>
                    <a:pt x="3039" y="1245"/>
                  </a:lnTo>
                  <a:lnTo>
                    <a:pt x="3035" y="1248"/>
                  </a:lnTo>
                  <a:lnTo>
                    <a:pt x="3037" y="1250"/>
                  </a:lnTo>
                  <a:lnTo>
                    <a:pt x="3039" y="1258"/>
                  </a:lnTo>
                  <a:lnTo>
                    <a:pt x="3045" y="1265"/>
                  </a:lnTo>
                  <a:lnTo>
                    <a:pt x="3039" y="1272"/>
                  </a:lnTo>
                  <a:lnTo>
                    <a:pt x="3039" y="1277"/>
                  </a:lnTo>
                  <a:lnTo>
                    <a:pt x="3035" y="1284"/>
                  </a:lnTo>
                  <a:lnTo>
                    <a:pt x="3037" y="1287"/>
                  </a:lnTo>
                  <a:lnTo>
                    <a:pt x="3030" y="1287"/>
                  </a:lnTo>
                  <a:lnTo>
                    <a:pt x="3027" y="1293"/>
                  </a:lnTo>
                  <a:lnTo>
                    <a:pt x="3027" y="1296"/>
                  </a:lnTo>
                  <a:lnTo>
                    <a:pt x="3025" y="1298"/>
                  </a:lnTo>
                  <a:lnTo>
                    <a:pt x="3027" y="1299"/>
                  </a:lnTo>
                  <a:lnTo>
                    <a:pt x="3025" y="1301"/>
                  </a:lnTo>
                  <a:lnTo>
                    <a:pt x="3027" y="1306"/>
                  </a:lnTo>
                  <a:lnTo>
                    <a:pt x="3025" y="1311"/>
                  </a:lnTo>
                  <a:lnTo>
                    <a:pt x="3027" y="1313"/>
                  </a:lnTo>
                  <a:lnTo>
                    <a:pt x="3025" y="1320"/>
                  </a:lnTo>
                  <a:lnTo>
                    <a:pt x="3023" y="1320"/>
                  </a:lnTo>
                  <a:lnTo>
                    <a:pt x="3025" y="1320"/>
                  </a:lnTo>
                  <a:lnTo>
                    <a:pt x="3023" y="1323"/>
                  </a:lnTo>
                  <a:lnTo>
                    <a:pt x="3027" y="1332"/>
                  </a:lnTo>
                  <a:lnTo>
                    <a:pt x="3030" y="1340"/>
                  </a:lnTo>
                  <a:lnTo>
                    <a:pt x="3033" y="1344"/>
                  </a:lnTo>
                  <a:lnTo>
                    <a:pt x="3033" y="1345"/>
                  </a:lnTo>
                  <a:lnTo>
                    <a:pt x="3039" y="1347"/>
                  </a:lnTo>
                  <a:lnTo>
                    <a:pt x="3039" y="1352"/>
                  </a:lnTo>
                  <a:lnTo>
                    <a:pt x="3042" y="1361"/>
                  </a:lnTo>
                  <a:lnTo>
                    <a:pt x="3040" y="1363"/>
                  </a:lnTo>
                  <a:lnTo>
                    <a:pt x="3044" y="1364"/>
                  </a:lnTo>
                  <a:lnTo>
                    <a:pt x="3044" y="1373"/>
                  </a:lnTo>
                  <a:lnTo>
                    <a:pt x="3045" y="1381"/>
                  </a:lnTo>
                  <a:lnTo>
                    <a:pt x="3037" y="1376"/>
                  </a:lnTo>
                  <a:lnTo>
                    <a:pt x="3032" y="1369"/>
                  </a:lnTo>
                  <a:lnTo>
                    <a:pt x="3028" y="1368"/>
                  </a:lnTo>
                  <a:lnTo>
                    <a:pt x="3023" y="1371"/>
                  </a:lnTo>
                  <a:lnTo>
                    <a:pt x="3016" y="1371"/>
                  </a:lnTo>
                  <a:lnTo>
                    <a:pt x="3013" y="1375"/>
                  </a:lnTo>
                  <a:lnTo>
                    <a:pt x="3004" y="1378"/>
                  </a:lnTo>
                  <a:lnTo>
                    <a:pt x="2996" y="1376"/>
                  </a:lnTo>
                  <a:lnTo>
                    <a:pt x="2991" y="1375"/>
                  </a:lnTo>
                  <a:lnTo>
                    <a:pt x="2982" y="1371"/>
                  </a:lnTo>
                  <a:lnTo>
                    <a:pt x="2981" y="1373"/>
                  </a:lnTo>
                  <a:lnTo>
                    <a:pt x="2974" y="1380"/>
                  </a:lnTo>
                  <a:lnTo>
                    <a:pt x="2972" y="1383"/>
                  </a:lnTo>
                  <a:lnTo>
                    <a:pt x="2970" y="1383"/>
                  </a:lnTo>
                  <a:lnTo>
                    <a:pt x="2970" y="1385"/>
                  </a:lnTo>
                  <a:lnTo>
                    <a:pt x="2969" y="1386"/>
                  </a:lnTo>
                  <a:lnTo>
                    <a:pt x="2970" y="1386"/>
                  </a:lnTo>
                  <a:lnTo>
                    <a:pt x="2972" y="1385"/>
                  </a:lnTo>
                  <a:lnTo>
                    <a:pt x="2970" y="1386"/>
                  </a:lnTo>
                  <a:lnTo>
                    <a:pt x="2965" y="1390"/>
                  </a:lnTo>
                  <a:lnTo>
                    <a:pt x="2955" y="1392"/>
                  </a:lnTo>
                  <a:lnTo>
                    <a:pt x="2946" y="1388"/>
                  </a:lnTo>
                  <a:lnTo>
                    <a:pt x="2946" y="1386"/>
                  </a:lnTo>
                  <a:lnTo>
                    <a:pt x="2948" y="1383"/>
                  </a:lnTo>
                  <a:lnTo>
                    <a:pt x="2943" y="1380"/>
                  </a:lnTo>
                  <a:lnTo>
                    <a:pt x="2940" y="1380"/>
                  </a:lnTo>
                  <a:lnTo>
                    <a:pt x="2940" y="1385"/>
                  </a:lnTo>
                  <a:lnTo>
                    <a:pt x="2936" y="1385"/>
                  </a:lnTo>
                  <a:lnTo>
                    <a:pt x="2934" y="1383"/>
                  </a:lnTo>
                  <a:lnTo>
                    <a:pt x="2936" y="1378"/>
                  </a:lnTo>
                  <a:lnTo>
                    <a:pt x="2931" y="1375"/>
                  </a:lnTo>
                  <a:lnTo>
                    <a:pt x="2933" y="1371"/>
                  </a:lnTo>
                  <a:lnTo>
                    <a:pt x="2931" y="1373"/>
                  </a:lnTo>
                  <a:lnTo>
                    <a:pt x="2928" y="1373"/>
                  </a:lnTo>
                  <a:lnTo>
                    <a:pt x="2924" y="1376"/>
                  </a:lnTo>
                  <a:lnTo>
                    <a:pt x="2928" y="1378"/>
                  </a:lnTo>
                  <a:lnTo>
                    <a:pt x="2928" y="1376"/>
                  </a:lnTo>
                  <a:lnTo>
                    <a:pt x="2928" y="1380"/>
                  </a:lnTo>
                  <a:lnTo>
                    <a:pt x="2926" y="1380"/>
                  </a:lnTo>
                  <a:lnTo>
                    <a:pt x="2921" y="1376"/>
                  </a:lnTo>
                  <a:lnTo>
                    <a:pt x="2921" y="1373"/>
                  </a:lnTo>
                  <a:lnTo>
                    <a:pt x="2923" y="1371"/>
                  </a:lnTo>
                  <a:lnTo>
                    <a:pt x="2919" y="1366"/>
                  </a:lnTo>
                  <a:lnTo>
                    <a:pt x="2921" y="1364"/>
                  </a:lnTo>
                  <a:lnTo>
                    <a:pt x="2921" y="1363"/>
                  </a:lnTo>
                  <a:lnTo>
                    <a:pt x="2919" y="1366"/>
                  </a:lnTo>
                  <a:lnTo>
                    <a:pt x="2914" y="1357"/>
                  </a:lnTo>
                  <a:lnTo>
                    <a:pt x="2914" y="1349"/>
                  </a:lnTo>
                  <a:lnTo>
                    <a:pt x="2912" y="1345"/>
                  </a:lnTo>
                  <a:lnTo>
                    <a:pt x="2916" y="1339"/>
                  </a:lnTo>
                  <a:lnTo>
                    <a:pt x="2916" y="1330"/>
                  </a:lnTo>
                  <a:lnTo>
                    <a:pt x="2919" y="1330"/>
                  </a:lnTo>
                  <a:lnTo>
                    <a:pt x="2916" y="1330"/>
                  </a:lnTo>
                  <a:lnTo>
                    <a:pt x="2917" y="1327"/>
                  </a:lnTo>
                  <a:lnTo>
                    <a:pt x="2919" y="1325"/>
                  </a:lnTo>
                  <a:lnTo>
                    <a:pt x="2919" y="1320"/>
                  </a:lnTo>
                  <a:lnTo>
                    <a:pt x="2924" y="1320"/>
                  </a:lnTo>
                  <a:lnTo>
                    <a:pt x="2924" y="1316"/>
                  </a:lnTo>
                  <a:lnTo>
                    <a:pt x="2928" y="1313"/>
                  </a:lnTo>
                  <a:lnTo>
                    <a:pt x="2926" y="1310"/>
                  </a:lnTo>
                  <a:lnTo>
                    <a:pt x="2928" y="1306"/>
                  </a:lnTo>
                  <a:lnTo>
                    <a:pt x="2933" y="1298"/>
                  </a:lnTo>
                  <a:lnTo>
                    <a:pt x="2931" y="1294"/>
                  </a:lnTo>
                  <a:lnTo>
                    <a:pt x="2933" y="1293"/>
                  </a:lnTo>
                  <a:lnTo>
                    <a:pt x="2931" y="1289"/>
                  </a:lnTo>
                  <a:lnTo>
                    <a:pt x="2929" y="1279"/>
                  </a:lnTo>
                  <a:lnTo>
                    <a:pt x="2928" y="1277"/>
                  </a:lnTo>
                  <a:lnTo>
                    <a:pt x="2933" y="1272"/>
                  </a:lnTo>
                  <a:lnTo>
                    <a:pt x="2933" y="1267"/>
                  </a:lnTo>
                  <a:lnTo>
                    <a:pt x="2936" y="1265"/>
                  </a:lnTo>
                  <a:lnTo>
                    <a:pt x="2936" y="1264"/>
                  </a:lnTo>
                  <a:lnTo>
                    <a:pt x="2943" y="1255"/>
                  </a:lnTo>
                  <a:lnTo>
                    <a:pt x="2940" y="1250"/>
                  </a:lnTo>
                  <a:lnTo>
                    <a:pt x="2943" y="1241"/>
                  </a:lnTo>
                  <a:lnTo>
                    <a:pt x="2943" y="1236"/>
                  </a:lnTo>
                  <a:lnTo>
                    <a:pt x="2946" y="1231"/>
                  </a:lnTo>
                  <a:lnTo>
                    <a:pt x="2945" y="1228"/>
                  </a:lnTo>
                  <a:lnTo>
                    <a:pt x="2948" y="1223"/>
                  </a:lnTo>
                  <a:lnTo>
                    <a:pt x="2941" y="1216"/>
                  </a:lnTo>
                  <a:lnTo>
                    <a:pt x="2946" y="1216"/>
                  </a:lnTo>
                  <a:lnTo>
                    <a:pt x="2945" y="1211"/>
                  </a:lnTo>
                  <a:lnTo>
                    <a:pt x="2948" y="1207"/>
                  </a:lnTo>
                  <a:lnTo>
                    <a:pt x="2945" y="1204"/>
                  </a:lnTo>
                  <a:lnTo>
                    <a:pt x="2945" y="1200"/>
                  </a:lnTo>
                  <a:lnTo>
                    <a:pt x="2943" y="1199"/>
                  </a:lnTo>
                  <a:lnTo>
                    <a:pt x="2946" y="1192"/>
                  </a:lnTo>
                  <a:lnTo>
                    <a:pt x="2945" y="1187"/>
                  </a:lnTo>
                  <a:lnTo>
                    <a:pt x="2946" y="1183"/>
                  </a:lnTo>
                  <a:lnTo>
                    <a:pt x="2945" y="1185"/>
                  </a:lnTo>
                  <a:lnTo>
                    <a:pt x="2941" y="1183"/>
                  </a:lnTo>
                  <a:lnTo>
                    <a:pt x="2941" y="1187"/>
                  </a:lnTo>
                  <a:lnTo>
                    <a:pt x="2945" y="1187"/>
                  </a:lnTo>
                  <a:lnTo>
                    <a:pt x="2941" y="1190"/>
                  </a:lnTo>
                  <a:lnTo>
                    <a:pt x="2943" y="1192"/>
                  </a:lnTo>
                  <a:lnTo>
                    <a:pt x="2941" y="1192"/>
                  </a:lnTo>
                  <a:lnTo>
                    <a:pt x="2941" y="1190"/>
                  </a:lnTo>
                  <a:lnTo>
                    <a:pt x="2940" y="1180"/>
                  </a:lnTo>
                  <a:lnTo>
                    <a:pt x="2934" y="1175"/>
                  </a:lnTo>
                  <a:lnTo>
                    <a:pt x="2931" y="1164"/>
                  </a:lnTo>
                  <a:lnTo>
                    <a:pt x="2929" y="1158"/>
                  </a:lnTo>
                  <a:lnTo>
                    <a:pt x="2926" y="1152"/>
                  </a:lnTo>
                  <a:lnTo>
                    <a:pt x="2926" y="1149"/>
                  </a:lnTo>
                  <a:lnTo>
                    <a:pt x="2928" y="1151"/>
                  </a:lnTo>
                  <a:lnTo>
                    <a:pt x="2929" y="1152"/>
                  </a:lnTo>
                  <a:lnTo>
                    <a:pt x="2931" y="1149"/>
                  </a:lnTo>
                  <a:lnTo>
                    <a:pt x="2928" y="1149"/>
                  </a:lnTo>
                  <a:lnTo>
                    <a:pt x="2929" y="1146"/>
                  </a:lnTo>
                  <a:lnTo>
                    <a:pt x="2926" y="1144"/>
                  </a:lnTo>
                  <a:lnTo>
                    <a:pt x="2933" y="1139"/>
                  </a:lnTo>
                  <a:lnTo>
                    <a:pt x="2933" y="1135"/>
                  </a:lnTo>
                  <a:lnTo>
                    <a:pt x="2928" y="1127"/>
                  </a:lnTo>
                  <a:lnTo>
                    <a:pt x="2926" y="1125"/>
                  </a:lnTo>
                  <a:lnTo>
                    <a:pt x="2923" y="1123"/>
                  </a:lnTo>
                  <a:lnTo>
                    <a:pt x="2923" y="1122"/>
                  </a:lnTo>
                  <a:lnTo>
                    <a:pt x="2921" y="1123"/>
                  </a:lnTo>
                  <a:lnTo>
                    <a:pt x="2917" y="1122"/>
                  </a:lnTo>
                  <a:lnTo>
                    <a:pt x="2916" y="1122"/>
                  </a:lnTo>
                  <a:lnTo>
                    <a:pt x="2912" y="1118"/>
                  </a:lnTo>
                  <a:lnTo>
                    <a:pt x="2907" y="1118"/>
                  </a:lnTo>
                  <a:lnTo>
                    <a:pt x="2905" y="1118"/>
                  </a:lnTo>
                  <a:lnTo>
                    <a:pt x="2905" y="1122"/>
                  </a:lnTo>
                  <a:lnTo>
                    <a:pt x="2897" y="1125"/>
                  </a:lnTo>
                  <a:lnTo>
                    <a:pt x="2888" y="1125"/>
                  </a:lnTo>
                  <a:lnTo>
                    <a:pt x="2885" y="1129"/>
                  </a:lnTo>
                  <a:lnTo>
                    <a:pt x="2880" y="1127"/>
                  </a:lnTo>
                  <a:lnTo>
                    <a:pt x="2873" y="1129"/>
                  </a:lnTo>
                  <a:lnTo>
                    <a:pt x="2871" y="1132"/>
                  </a:lnTo>
                  <a:lnTo>
                    <a:pt x="2871" y="1134"/>
                  </a:lnTo>
                  <a:lnTo>
                    <a:pt x="2868" y="1132"/>
                  </a:lnTo>
                  <a:lnTo>
                    <a:pt x="2863" y="1135"/>
                  </a:lnTo>
                  <a:lnTo>
                    <a:pt x="2859" y="1127"/>
                  </a:lnTo>
                  <a:lnTo>
                    <a:pt x="2859" y="1125"/>
                  </a:lnTo>
                  <a:lnTo>
                    <a:pt x="2856" y="1123"/>
                  </a:lnTo>
                  <a:lnTo>
                    <a:pt x="2856" y="1120"/>
                  </a:lnTo>
                  <a:lnTo>
                    <a:pt x="2853" y="1113"/>
                  </a:lnTo>
                  <a:lnTo>
                    <a:pt x="2854" y="1108"/>
                  </a:lnTo>
                  <a:lnTo>
                    <a:pt x="2853" y="1106"/>
                  </a:lnTo>
                  <a:lnTo>
                    <a:pt x="2854" y="1103"/>
                  </a:lnTo>
                  <a:lnTo>
                    <a:pt x="2851" y="1094"/>
                  </a:lnTo>
                  <a:lnTo>
                    <a:pt x="2853" y="1093"/>
                  </a:lnTo>
                  <a:lnTo>
                    <a:pt x="2851" y="1088"/>
                  </a:lnTo>
                  <a:lnTo>
                    <a:pt x="2846" y="1082"/>
                  </a:lnTo>
                  <a:lnTo>
                    <a:pt x="2844" y="1079"/>
                  </a:lnTo>
                  <a:lnTo>
                    <a:pt x="2846" y="1077"/>
                  </a:lnTo>
                  <a:lnTo>
                    <a:pt x="2847" y="1077"/>
                  </a:lnTo>
                  <a:lnTo>
                    <a:pt x="2847" y="1076"/>
                  </a:lnTo>
                  <a:lnTo>
                    <a:pt x="2851" y="1077"/>
                  </a:lnTo>
                  <a:lnTo>
                    <a:pt x="2853" y="1077"/>
                  </a:lnTo>
                  <a:lnTo>
                    <a:pt x="2854" y="1071"/>
                  </a:lnTo>
                  <a:lnTo>
                    <a:pt x="2853" y="1065"/>
                  </a:lnTo>
                  <a:lnTo>
                    <a:pt x="2856" y="1062"/>
                  </a:lnTo>
                  <a:lnTo>
                    <a:pt x="2858" y="1053"/>
                  </a:lnTo>
                  <a:lnTo>
                    <a:pt x="2853" y="1048"/>
                  </a:lnTo>
                  <a:lnTo>
                    <a:pt x="2844" y="1052"/>
                  </a:lnTo>
                  <a:lnTo>
                    <a:pt x="2844" y="1045"/>
                  </a:lnTo>
                  <a:lnTo>
                    <a:pt x="2842" y="1041"/>
                  </a:lnTo>
                  <a:lnTo>
                    <a:pt x="2844" y="1038"/>
                  </a:lnTo>
                  <a:lnTo>
                    <a:pt x="2846" y="1036"/>
                  </a:lnTo>
                  <a:lnTo>
                    <a:pt x="2846" y="1030"/>
                  </a:lnTo>
                  <a:lnTo>
                    <a:pt x="2849" y="1021"/>
                  </a:lnTo>
                  <a:lnTo>
                    <a:pt x="2856" y="1028"/>
                  </a:lnTo>
                  <a:lnTo>
                    <a:pt x="2861" y="1028"/>
                  </a:lnTo>
                  <a:lnTo>
                    <a:pt x="2864" y="1024"/>
                  </a:lnTo>
                  <a:lnTo>
                    <a:pt x="2871" y="1021"/>
                  </a:lnTo>
                  <a:lnTo>
                    <a:pt x="2873" y="1018"/>
                  </a:lnTo>
                  <a:lnTo>
                    <a:pt x="2875" y="1018"/>
                  </a:lnTo>
                  <a:lnTo>
                    <a:pt x="2876" y="1007"/>
                  </a:lnTo>
                  <a:lnTo>
                    <a:pt x="2887" y="1006"/>
                  </a:lnTo>
                  <a:lnTo>
                    <a:pt x="2888" y="1004"/>
                  </a:lnTo>
                  <a:lnTo>
                    <a:pt x="2887" y="1002"/>
                  </a:lnTo>
                  <a:lnTo>
                    <a:pt x="2888" y="994"/>
                  </a:lnTo>
                  <a:lnTo>
                    <a:pt x="2887" y="985"/>
                  </a:lnTo>
                  <a:lnTo>
                    <a:pt x="2890" y="977"/>
                  </a:lnTo>
                  <a:lnTo>
                    <a:pt x="2888" y="971"/>
                  </a:lnTo>
                  <a:lnTo>
                    <a:pt x="2892" y="966"/>
                  </a:lnTo>
                  <a:lnTo>
                    <a:pt x="2894" y="965"/>
                  </a:lnTo>
                  <a:lnTo>
                    <a:pt x="2895" y="959"/>
                  </a:lnTo>
                  <a:lnTo>
                    <a:pt x="2899" y="949"/>
                  </a:lnTo>
                  <a:lnTo>
                    <a:pt x="2897" y="948"/>
                  </a:lnTo>
                  <a:lnTo>
                    <a:pt x="2907" y="941"/>
                  </a:lnTo>
                  <a:lnTo>
                    <a:pt x="2912" y="942"/>
                  </a:lnTo>
                  <a:lnTo>
                    <a:pt x="2912" y="937"/>
                  </a:lnTo>
                  <a:lnTo>
                    <a:pt x="2916" y="930"/>
                  </a:lnTo>
                  <a:lnTo>
                    <a:pt x="2914" y="925"/>
                  </a:lnTo>
                  <a:lnTo>
                    <a:pt x="2909" y="924"/>
                  </a:lnTo>
                  <a:lnTo>
                    <a:pt x="2911" y="920"/>
                  </a:lnTo>
                  <a:lnTo>
                    <a:pt x="2909" y="912"/>
                  </a:lnTo>
                  <a:lnTo>
                    <a:pt x="2905" y="910"/>
                  </a:lnTo>
                  <a:lnTo>
                    <a:pt x="2905" y="907"/>
                  </a:lnTo>
                  <a:lnTo>
                    <a:pt x="2909" y="905"/>
                  </a:lnTo>
                  <a:lnTo>
                    <a:pt x="2907" y="901"/>
                  </a:lnTo>
                  <a:lnTo>
                    <a:pt x="2911" y="900"/>
                  </a:lnTo>
                  <a:lnTo>
                    <a:pt x="2911" y="896"/>
                  </a:lnTo>
                  <a:lnTo>
                    <a:pt x="2909" y="891"/>
                  </a:lnTo>
                  <a:lnTo>
                    <a:pt x="2907" y="881"/>
                  </a:lnTo>
                  <a:lnTo>
                    <a:pt x="2907" y="874"/>
                  </a:lnTo>
                  <a:lnTo>
                    <a:pt x="2912" y="867"/>
                  </a:lnTo>
                  <a:lnTo>
                    <a:pt x="2912" y="869"/>
                  </a:lnTo>
                  <a:lnTo>
                    <a:pt x="2909" y="860"/>
                  </a:lnTo>
                  <a:lnTo>
                    <a:pt x="2912" y="850"/>
                  </a:lnTo>
                  <a:lnTo>
                    <a:pt x="2912" y="847"/>
                  </a:lnTo>
                  <a:lnTo>
                    <a:pt x="2917" y="847"/>
                  </a:lnTo>
                  <a:lnTo>
                    <a:pt x="2917" y="843"/>
                  </a:lnTo>
                  <a:lnTo>
                    <a:pt x="2923" y="842"/>
                  </a:lnTo>
                  <a:lnTo>
                    <a:pt x="2928" y="835"/>
                  </a:lnTo>
                  <a:lnTo>
                    <a:pt x="2929" y="828"/>
                  </a:lnTo>
                  <a:lnTo>
                    <a:pt x="2934" y="821"/>
                  </a:lnTo>
                  <a:lnTo>
                    <a:pt x="2934" y="814"/>
                  </a:lnTo>
                  <a:lnTo>
                    <a:pt x="2940" y="809"/>
                  </a:lnTo>
                  <a:lnTo>
                    <a:pt x="2945" y="807"/>
                  </a:lnTo>
                  <a:lnTo>
                    <a:pt x="2946" y="804"/>
                  </a:lnTo>
                  <a:lnTo>
                    <a:pt x="2953" y="799"/>
                  </a:lnTo>
                  <a:lnTo>
                    <a:pt x="2953" y="796"/>
                  </a:lnTo>
                  <a:lnTo>
                    <a:pt x="2952" y="794"/>
                  </a:lnTo>
                  <a:lnTo>
                    <a:pt x="2957" y="790"/>
                  </a:lnTo>
                  <a:lnTo>
                    <a:pt x="2960" y="785"/>
                  </a:lnTo>
                  <a:lnTo>
                    <a:pt x="2964" y="789"/>
                  </a:lnTo>
                  <a:lnTo>
                    <a:pt x="2964" y="792"/>
                  </a:lnTo>
                  <a:lnTo>
                    <a:pt x="2967" y="799"/>
                  </a:lnTo>
                  <a:lnTo>
                    <a:pt x="2969" y="804"/>
                  </a:lnTo>
                  <a:lnTo>
                    <a:pt x="2970" y="807"/>
                  </a:lnTo>
                  <a:lnTo>
                    <a:pt x="2972" y="813"/>
                  </a:lnTo>
                  <a:lnTo>
                    <a:pt x="2975" y="814"/>
                  </a:lnTo>
                  <a:lnTo>
                    <a:pt x="2977" y="811"/>
                  </a:lnTo>
                  <a:lnTo>
                    <a:pt x="2977" y="806"/>
                  </a:lnTo>
                  <a:lnTo>
                    <a:pt x="2975" y="801"/>
                  </a:lnTo>
                  <a:lnTo>
                    <a:pt x="2975" y="794"/>
                  </a:lnTo>
                  <a:lnTo>
                    <a:pt x="2970" y="790"/>
                  </a:lnTo>
                  <a:lnTo>
                    <a:pt x="2969" y="785"/>
                  </a:lnTo>
                  <a:lnTo>
                    <a:pt x="2969" y="784"/>
                  </a:lnTo>
                  <a:lnTo>
                    <a:pt x="2967" y="780"/>
                  </a:lnTo>
                  <a:lnTo>
                    <a:pt x="2967" y="773"/>
                  </a:lnTo>
                  <a:lnTo>
                    <a:pt x="2964" y="766"/>
                  </a:lnTo>
                  <a:lnTo>
                    <a:pt x="2964" y="756"/>
                  </a:lnTo>
                  <a:lnTo>
                    <a:pt x="2962" y="751"/>
                  </a:lnTo>
                  <a:lnTo>
                    <a:pt x="2964" y="749"/>
                  </a:lnTo>
                  <a:lnTo>
                    <a:pt x="2965" y="741"/>
                  </a:lnTo>
                  <a:lnTo>
                    <a:pt x="2967" y="737"/>
                  </a:lnTo>
                  <a:lnTo>
                    <a:pt x="2970" y="731"/>
                  </a:lnTo>
                  <a:lnTo>
                    <a:pt x="2967" y="726"/>
                  </a:lnTo>
                  <a:lnTo>
                    <a:pt x="2969" y="724"/>
                  </a:lnTo>
                  <a:lnTo>
                    <a:pt x="2967" y="722"/>
                  </a:lnTo>
                  <a:lnTo>
                    <a:pt x="2960" y="726"/>
                  </a:lnTo>
                  <a:lnTo>
                    <a:pt x="2957" y="724"/>
                  </a:lnTo>
                  <a:lnTo>
                    <a:pt x="2952" y="720"/>
                  </a:lnTo>
                  <a:lnTo>
                    <a:pt x="2950" y="715"/>
                  </a:lnTo>
                  <a:lnTo>
                    <a:pt x="2945" y="708"/>
                  </a:lnTo>
                  <a:lnTo>
                    <a:pt x="2952" y="710"/>
                  </a:lnTo>
                  <a:lnTo>
                    <a:pt x="2952" y="705"/>
                  </a:lnTo>
                  <a:lnTo>
                    <a:pt x="2960" y="710"/>
                  </a:lnTo>
                  <a:lnTo>
                    <a:pt x="2960" y="715"/>
                  </a:lnTo>
                  <a:lnTo>
                    <a:pt x="2964" y="717"/>
                  </a:lnTo>
                  <a:lnTo>
                    <a:pt x="2965" y="720"/>
                  </a:lnTo>
                  <a:lnTo>
                    <a:pt x="2970" y="722"/>
                  </a:lnTo>
                  <a:lnTo>
                    <a:pt x="2972" y="720"/>
                  </a:lnTo>
                  <a:lnTo>
                    <a:pt x="2975" y="714"/>
                  </a:lnTo>
                  <a:lnTo>
                    <a:pt x="2977" y="710"/>
                  </a:lnTo>
                  <a:lnTo>
                    <a:pt x="2977" y="702"/>
                  </a:lnTo>
                  <a:lnTo>
                    <a:pt x="2977" y="698"/>
                  </a:lnTo>
                  <a:lnTo>
                    <a:pt x="2974" y="693"/>
                  </a:lnTo>
                  <a:lnTo>
                    <a:pt x="2972" y="691"/>
                  </a:lnTo>
                  <a:lnTo>
                    <a:pt x="2965" y="685"/>
                  </a:lnTo>
                  <a:lnTo>
                    <a:pt x="2965" y="681"/>
                  </a:lnTo>
                  <a:lnTo>
                    <a:pt x="2969" y="679"/>
                  </a:lnTo>
                  <a:lnTo>
                    <a:pt x="2972" y="681"/>
                  </a:lnTo>
                  <a:lnTo>
                    <a:pt x="2981" y="681"/>
                  </a:lnTo>
                  <a:lnTo>
                    <a:pt x="2979" y="673"/>
                  </a:lnTo>
                  <a:lnTo>
                    <a:pt x="2977" y="673"/>
                  </a:lnTo>
                  <a:lnTo>
                    <a:pt x="2974" y="667"/>
                  </a:lnTo>
                  <a:lnTo>
                    <a:pt x="2979" y="661"/>
                  </a:lnTo>
                  <a:lnTo>
                    <a:pt x="2977" y="652"/>
                  </a:lnTo>
                  <a:lnTo>
                    <a:pt x="2981" y="650"/>
                  </a:lnTo>
                  <a:lnTo>
                    <a:pt x="2986" y="650"/>
                  </a:lnTo>
                  <a:lnTo>
                    <a:pt x="2993" y="650"/>
                  </a:lnTo>
                  <a:lnTo>
                    <a:pt x="2998" y="645"/>
                  </a:lnTo>
                  <a:lnTo>
                    <a:pt x="2996" y="642"/>
                  </a:lnTo>
                  <a:lnTo>
                    <a:pt x="2996" y="635"/>
                  </a:lnTo>
                  <a:lnTo>
                    <a:pt x="2994" y="628"/>
                  </a:lnTo>
                  <a:lnTo>
                    <a:pt x="2996" y="625"/>
                  </a:lnTo>
                  <a:lnTo>
                    <a:pt x="2996" y="621"/>
                  </a:lnTo>
                  <a:lnTo>
                    <a:pt x="2998" y="621"/>
                  </a:lnTo>
                  <a:lnTo>
                    <a:pt x="2999" y="620"/>
                  </a:lnTo>
                  <a:lnTo>
                    <a:pt x="3004" y="618"/>
                  </a:lnTo>
                  <a:lnTo>
                    <a:pt x="3006" y="618"/>
                  </a:lnTo>
                  <a:lnTo>
                    <a:pt x="3013" y="616"/>
                  </a:lnTo>
                  <a:lnTo>
                    <a:pt x="3020" y="611"/>
                  </a:lnTo>
                  <a:lnTo>
                    <a:pt x="3022" y="608"/>
                  </a:lnTo>
                  <a:lnTo>
                    <a:pt x="3020" y="601"/>
                  </a:lnTo>
                  <a:lnTo>
                    <a:pt x="3022" y="592"/>
                  </a:lnTo>
                  <a:lnTo>
                    <a:pt x="3025" y="592"/>
                  </a:lnTo>
                  <a:lnTo>
                    <a:pt x="3025" y="589"/>
                  </a:lnTo>
                  <a:lnTo>
                    <a:pt x="3033" y="589"/>
                  </a:lnTo>
                  <a:lnTo>
                    <a:pt x="3035" y="591"/>
                  </a:lnTo>
                  <a:lnTo>
                    <a:pt x="3033" y="592"/>
                  </a:lnTo>
                  <a:lnTo>
                    <a:pt x="3032" y="594"/>
                  </a:lnTo>
                  <a:lnTo>
                    <a:pt x="3032" y="601"/>
                  </a:lnTo>
                  <a:lnTo>
                    <a:pt x="3032" y="604"/>
                  </a:lnTo>
                  <a:lnTo>
                    <a:pt x="3035" y="608"/>
                  </a:lnTo>
                  <a:lnTo>
                    <a:pt x="3037" y="604"/>
                  </a:lnTo>
                  <a:lnTo>
                    <a:pt x="3037" y="608"/>
                  </a:lnTo>
                  <a:lnTo>
                    <a:pt x="3040" y="613"/>
                  </a:lnTo>
                  <a:lnTo>
                    <a:pt x="3049" y="614"/>
                  </a:lnTo>
                  <a:lnTo>
                    <a:pt x="3051" y="613"/>
                  </a:lnTo>
                  <a:lnTo>
                    <a:pt x="3056" y="613"/>
                  </a:lnTo>
                  <a:lnTo>
                    <a:pt x="3059" y="614"/>
                  </a:lnTo>
                  <a:lnTo>
                    <a:pt x="3057" y="616"/>
                  </a:lnTo>
                  <a:lnTo>
                    <a:pt x="3063" y="618"/>
                  </a:lnTo>
                  <a:lnTo>
                    <a:pt x="3061" y="614"/>
                  </a:lnTo>
                  <a:lnTo>
                    <a:pt x="3063" y="611"/>
                  </a:lnTo>
                  <a:lnTo>
                    <a:pt x="3064" y="611"/>
                  </a:lnTo>
                  <a:lnTo>
                    <a:pt x="3064" y="608"/>
                  </a:lnTo>
                  <a:lnTo>
                    <a:pt x="3064" y="604"/>
                  </a:lnTo>
                  <a:lnTo>
                    <a:pt x="3064" y="603"/>
                  </a:lnTo>
                  <a:lnTo>
                    <a:pt x="3068" y="597"/>
                  </a:lnTo>
                  <a:lnTo>
                    <a:pt x="3068" y="596"/>
                  </a:lnTo>
                  <a:lnTo>
                    <a:pt x="3073" y="594"/>
                  </a:lnTo>
                  <a:lnTo>
                    <a:pt x="3073" y="592"/>
                  </a:lnTo>
                  <a:lnTo>
                    <a:pt x="3074" y="594"/>
                  </a:lnTo>
                  <a:lnTo>
                    <a:pt x="3073" y="592"/>
                  </a:lnTo>
                  <a:lnTo>
                    <a:pt x="3074" y="592"/>
                  </a:lnTo>
                  <a:lnTo>
                    <a:pt x="3073" y="591"/>
                  </a:lnTo>
                  <a:lnTo>
                    <a:pt x="3076" y="589"/>
                  </a:lnTo>
                  <a:lnTo>
                    <a:pt x="3078" y="591"/>
                  </a:lnTo>
                  <a:lnTo>
                    <a:pt x="3078" y="592"/>
                  </a:lnTo>
                  <a:lnTo>
                    <a:pt x="3080" y="592"/>
                  </a:lnTo>
                  <a:lnTo>
                    <a:pt x="3083" y="587"/>
                  </a:lnTo>
                  <a:lnTo>
                    <a:pt x="3086" y="584"/>
                  </a:lnTo>
                  <a:lnTo>
                    <a:pt x="3088" y="584"/>
                  </a:lnTo>
                  <a:lnTo>
                    <a:pt x="3088" y="577"/>
                  </a:lnTo>
                  <a:lnTo>
                    <a:pt x="3085" y="575"/>
                  </a:lnTo>
                  <a:lnTo>
                    <a:pt x="3086" y="568"/>
                  </a:lnTo>
                  <a:lnTo>
                    <a:pt x="3088" y="568"/>
                  </a:lnTo>
                  <a:lnTo>
                    <a:pt x="3092" y="567"/>
                  </a:lnTo>
                  <a:lnTo>
                    <a:pt x="3092" y="563"/>
                  </a:lnTo>
                  <a:lnTo>
                    <a:pt x="3088" y="562"/>
                  </a:lnTo>
                  <a:lnTo>
                    <a:pt x="3090" y="556"/>
                  </a:lnTo>
                  <a:lnTo>
                    <a:pt x="3088" y="556"/>
                  </a:lnTo>
                  <a:lnTo>
                    <a:pt x="3090" y="553"/>
                  </a:lnTo>
                  <a:lnTo>
                    <a:pt x="3088" y="548"/>
                  </a:lnTo>
                  <a:lnTo>
                    <a:pt x="3097" y="550"/>
                  </a:lnTo>
                  <a:lnTo>
                    <a:pt x="3100" y="544"/>
                  </a:lnTo>
                  <a:lnTo>
                    <a:pt x="3102" y="546"/>
                  </a:lnTo>
                  <a:lnTo>
                    <a:pt x="3100" y="548"/>
                  </a:lnTo>
                  <a:lnTo>
                    <a:pt x="3100" y="550"/>
                  </a:lnTo>
                  <a:lnTo>
                    <a:pt x="3098" y="548"/>
                  </a:lnTo>
                  <a:lnTo>
                    <a:pt x="3098" y="551"/>
                  </a:lnTo>
                  <a:lnTo>
                    <a:pt x="3102" y="548"/>
                  </a:lnTo>
                  <a:lnTo>
                    <a:pt x="3103" y="550"/>
                  </a:lnTo>
                  <a:lnTo>
                    <a:pt x="3102" y="548"/>
                  </a:lnTo>
                  <a:lnTo>
                    <a:pt x="3105" y="546"/>
                  </a:lnTo>
                  <a:lnTo>
                    <a:pt x="3114" y="548"/>
                  </a:lnTo>
                  <a:lnTo>
                    <a:pt x="3119" y="551"/>
                  </a:lnTo>
                  <a:lnTo>
                    <a:pt x="3121" y="550"/>
                  </a:lnTo>
                  <a:lnTo>
                    <a:pt x="3124" y="550"/>
                  </a:lnTo>
                  <a:lnTo>
                    <a:pt x="3129" y="553"/>
                  </a:lnTo>
                  <a:lnTo>
                    <a:pt x="3136" y="558"/>
                  </a:lnTo>
                  <a:lnTo>
                    <a:pt x="3143" y="560"/>
                  </a:lnTo>
                  <a:lnTo>
                    <a:pt x="3148" y="556"/>
                  </a:lnTo>
                  <a:lnTo>
                    <a:pt x="3151" y="556"/>
                  </a:lnTo>
                  <a:lnTo>
                    <a:pt x="3155" y="558"/>
                  </a:lnTo>
                  <a:lnTo>
                    <a:pt x="3160" y="556"/>
                  </a:lnTo>
                  <a:lnTo>
                    <a:pt x="3163" y="551"/>
                  </a:lnTo>
                  <a:lnTo>
                    <a:pt x="3167" y="551"/>
                  </a:lnTo>
                  <a:lnTo>
                    <a:pt x="3168" y="556"/>
                  </a:lnTo>
                  <a:lnTo>
                    <a:pt x="3167" y="558"/>
                  </a:lnTo>
                  <a:lnTo>
                    <a:pt x="3162" y="560"/>
                  </a:lnTo>
                  <a:lnTo>
                    <a:pt x="3163" y="562"/>
                  </a:lnTo>
                  <a:lnTo>
                    <a:pt x="3162" y="565"/>
                  </a:lnTo>
                  <a:lnTo>
                    <a:pt x="3163" y="570"/>
                  </a:lnTo>
                  <a:lnTo>
                    <a:pt x="3168" y="575"/>
                  </a:lnTo>
                  <a:lnTo>
                    <a:pt x="3173" y="577"/>
                  </a:lnTo>
                  <a:lnTo>
                    <a:pt x="3179" y="580"/>
                  </a:lnTo>
                  <a:lnTo>
                    <a:pt x="3187" y="580"/>
                  </a:lnTo>
                  <a:lnTo>
                    <a:pt x="3189" y="582"/>
                  </a:lnTo>
                  <a:lnTo>
                    <a:pt x="3189" y="580"/>
                  </a:lnTo>
                  <a:lnTo>
                    <a:pt x="3194" y="579"/>
                  </a:lnTo>
                  <a:lnTo>
                    <a:pt x="3196" y="584"/>
                  </a:lnTo>
                  <a:lnTo>
                    <a:pt x="3197" y="582"/>
                  </a:lnTo>
                  <a:lnTo>
                    <a:pt x="3196" y="579"/>
                  </a:lnTo>
                  <a:lnTo>
                    <a:pt x="3197" y="579"/>
                  </a:lnTo>
                  <a:lnTo>
                    <a:pt x="3201" y="580"/>
                  </a:lnTo>
                  <a:lnTo>
                    <a:pt x="3211" y="577"/>
                  </a:lnTo>
                  <a:lnTo>
                    <a:pt x="3218" y="579"/>
                  </a:lnTo>
                  <a:lnTo>
                    <a:pt x="3223" y="575"/>
                  </a:lnTo>
                  <a:lnTo>
                    <a:pt x="3225" y="580"/>
                  </a:lnTo>
                  <a:lnTo>
                    <a:pt x="3226" y="580"/>
                  </a:lnTo>
                  <a:lnTo>
                    <a:pt x="3226" y="584"/>
                  </a:lnTo>
                  <a:lnTo>
                    <a:pt x="3230" y="585"/>
                  </a:lnTo>
                  <a:lnTo>
                    <a:pt x="3237" y="582"/>
                  </a:lnTo>
                  <a:lnTo>
                    <a:pt x="3238" y="579"/>
                  </a:lnTo>
                  <a:lnTo>
                    <a:pt x="3240" y="580"/>
                  </a:lnTo>
                  <a:lnTo>
                    <a:pt x="3245" y="580"/>
                  </a:lnTo>
                  <a:lnTo>
                    <a:pt x="3245" y="582"/>
                  </a:lnTo>
                  <a:lnTo>
                    <a:pt x="3250" y="582"/>
                  </a:lnTo>
                  <a:lnTo>
                    <a:pt x="3250" y="584"/>
                  </a:lnTo>
                  <a:lnTo>
                    <a:pt x="3254" y="580"/>
                  </a:lnTo>
                  <a:lnTo>
                    <a:pt x="3255" y="584"/>
                  </a:lnTo>
                  <a:lnTo>
                    <a:pt x="3259" y="585"/>
                  </a:lnTo>
                  <a:lnTo>
                    <a:pt x="3259" y="589"/>
                  </a:lnTo>
                  <a:lnTo>
                    <a:pt x="3261" y="587"/>
                  </a:lnTo>
                  <a:lnTo>
                    <a:pt x="3269" y="587"/>
                  </a:lnTo>
                  <a:lnTo>
                    <a:pt x="3271" y="582"/>
                  </a:lnTo>
                  <a:lnTo>
                    <a:pt x="3274" y="589"/>
                  </a:lnTo>
                  <a:lnTo>
                    <a:pt x="3279" y="585"/>
                  </a:lnTo>
                  <a:lnTo>
                    <a:pt x="3281" y="589"/>
                  </a:lnTo>
                  <a:lnTo>
                    <a:pt x="3284" y="587"/>
                  </a:lnTo>
                  <a:lnTo>
                    <a:pt x="3284" y="585"/>
                  </a:lnTo>
                  <a:lnTo>
                    <a:pt x="3286" y="584"/>
                  </a:lnTo>
                  <a:lnTo>
                    <a:pt x="3291" y="589"/>
                  </a:lnTo>
                  <a:lnTo>
                    <a:pt x="3298" y="591"/>
                  </a:lnTo>
                  <a:lnTo>
                    <a:pt x="3305" y="594"/>
                  </a:lnTo>
                  <a:lnTo>
                    <a:pt x="3307" y="592"/>
                  </a:lnTo>
                  <a:lnTo>
                    <a:pt x="3308" y="594"/>
                  </a:lnTo>
                  <a:lnTo>
                    <a:pt x="3310" y="594"/>
                  </a:lnTo>
                  <a:lnTo>
                    <a:pt x="3313" y="601"/>
                  </a:lnTo>
                  <a:lnTo>
                    <a:pt x="3319" y="601"/>
                  </a:lnTo>
                  <a:lnTo>
                    <a:pt x="3317" y="604"/>
                  </a:lnTo>
                  <a:lnTo>
                    <a:pt x="3320" y="603"/>
                  </a:lnTo>
                  <a:lnTo>
                    <a:pt x="3324" y="604"/>
                  </a:lnTo>
                  <a:lnTo>
                    <a:pt x="3324" y="603"/>
                  </a:lnTo>
                  <a:lnTo>
                    <a:pt x="3327" y="606"/>
                  </a:lnTo>
                  <a:lnTo>
                    <a:pt x="3325" y="606"/>
                  </a:lnTo>
                  <a:lnTo>
                    <a:pt x="3327" y="608"/>
                  </a:lnTo>
                  <a:lnTo>
                    <a:pt x="3331" y="608"/>
                  </a:lnTo>
                  <a:lnTo>
                    <a:pt x="3332" y="611"/>
                  </a:lnTo>
                  <a:lnTo>
                    <a:pt x="3334" y="608"/>
                  </a:lnTo>
                  <a:lnTo>
                    <a:pt x="3342" y="604"/>
                  </a:lnTo>
                  <a:lnTo>
                    <a:pt x="3346" y="601"/>
                  </a:lnTo>
                  <a:lnTo>
                    <a:pt x="3346" y="597"/>
                  </a:lnTo>
                  <a:lnTo>
                    <a:pt x="3348" y="596"/>
                  </a:lnTo>
                  <a:lnTo>
                    <a:pt x="3344" y="596"/>
                  </a:lnTo>
                  <a:lnTo>
                    <a:pt x="3344" y="592"/>
                  </a:lnTo>
                  <a:lnTo>
                    <a:pt x="3349" y="592"/>
                  </a:lnTo>
                  <a:lnTo>
                    <a:pt x="3351" y="592"/>
                  </a:lnTo>
                  <a:lnTo>
                    <a:pt x="3351" y="594"/>
                  </a:lnTo>
                  <a:lnTo>
                    <a:pt x="3354" y="596"/>
                  </a:lnTo>
                  <a:lnTo>
                    <a:pt x="3356" y="596"/>
                  </a:lnTo>
                  <a:lnTo>
                    <a:pt x="3360" y="597"/>
                  </a:lnTo>
                  <a:lnTo>
                    <a:pt x="3361" y="596"/>
                  </a:lnTo>
                  <a:lnTo>
                    <a:pt x="3361" y="599"/>
                  </a:lnTo>
                  <a:lnTo>
                    <a:pt x="3363" y="596"/>
                  </a:lnTo>
                  <a:lnTo>
                    <a:pt x="3365" y="597"/>
                  </a:lnTo>
                  <a:close/>
                  <a:moveTo>
                    <a:pt x="3551" y="611"/>
                  </a:moveTo>
                  <a:lnTo>
                    <a:pt x="3552" y="611"/>
                  </a:lnTo>
                  <a:lnTo>
                    <a:pt x="3551" y="611"/>
                  </a:lnTo>
                  <a:close/>
                  <a:moveTo>
                    <a:pt x="3626" y="522"/>
                  </a:moveTo>
                  <a:lnTo>
                    <a:pt x="3624" y="527"/>
                  </a:lnTo>
                  <a:lnTo>
                    <a:pt x="3624" y="531"/>
                  </a:lnTo>
                  <a:lnTo>
                    <a:pt x="3622" y="538"/>
                  </a:lnTo>
                  <a:lnTo>
                    <a:pt x="3617" y="539"/>
                  </a:lnTo>
                  <a:lnTo>
                    <a:pt x="3612" y="539"/>
                  </a:lnTo>
                  <a:lnTo>
                    <a:pt x="3612" y="541"/>
                  </a:lnTo>
                  <a:lnTo>
                    <a:pt x="3610" y="539"/>
                  </a:lnTo>
                  <a:lnTo>
                    <a:pt x="3612" y="539"/>
                  </a:lnTo>
                  <a:lnTo>
                    <a:pt x="3610" y="539"/>
                  </a:lnTo>
                  <a:lnTo>
                    <a:pt x="3612" y="536"/>
                  </a:lnTo>
                  <a:lnTo>
                    <a:pt x="3619" y="534"/>
                  </a:lnTo>
                  <a:lnTo>
                    <a:pt x="3619" y="533"/>
                  </a:lnTo>
                  <a:lnTo>
                    <a:pt x="3624" y="526"/>
                  </a:lnTo>
                  <a:lnTo>
                    <a:pt x="3626" y="522"/>
                  </a:lnTo>
                  <a:close/>
                  <a:moveTo>
                    <a:pt x="3561" y="512"/>
                  </a:moveTo>
                  <a:lnTo>
                    <a:pt x="3564" y="512"/>
                  </a:lnTo>
                  <a:lnTo>
                    <a:pt x="3564" y="517"/>
                  </a:lnTo>
                  <a:lnTo>
                    <a:pt x="3563" y="514"/>
                  </a:lnTo>
                  <a:lnTo>
                    <a:pt x="3559" y="514"/>
                  </a:lnTo>
                  <a:lnTo>
                    <a:pt x="3559" y="512"/>
                  </a:lnTo>
                  <a:lnTo>
                    <a:pt x="3561" y="512"/>
                  </a:lnTo>
                  <a:close/>
                  <a:moveTo>
                    <a:pt x="3554" y="510"/>
                  </a:moveTo>
                  <a:lnTo>
                    <a:pt x="3556" y="512"/>
                  </a:lnTo>
                  <a:lnTo>
                    <a:pt x="3552" y="514"/>
                  </a:lnTo>
                  <a:lnTo>
                    <a:pt x="3552" y="510"/>
                  </a:lnTo>
                  <a:lnTo>
                    <a:pt x="3554" y="510"/>
                  </a:lnTo>
                  <a:close/>
                  <a:moveTo>
                    <a:pt x="3563" y="502"/>
                  </a:moveTo>
                  <a:lnTo>
                    <a:pt x="3564" y="503"/>
                  </a:lnTo>
                  <a:lnTo>
                    <a:pt x="3563" y="505"/>
                  </a:lnTo>
                  <a:lnTo>
                    <a:pt x="3558" y="500"/>
                  </a:lnTo>
                  <a:lnTo>
                    <a:pt x="3561" y="502"/>
                  </a:lnTo>
                  <a:lnTo>
                    <a:pt x="3561" y="497"/>
                  </a:lnTo>
                  <a:lnTo>
                    <a:pt x="3563" y="502"/>
                  </a:lnTo>
                  <a:close/>
                  <a:moveTo>
                    <a:pt x="3597" y="493"/>
                  </a:moveTo>
                  <a:lnTo>
                    <a:pt x="3599" y="497"/>
                  </a:lnTo>
                  <a:lnTo>
                    <a:pt x="3597" y="497"/>
                  </a:lnTo>
                  <a:lnTo>
                    <a:pt x="3597" y="493"/>
                  </a:lnTo>
                  <a:close/>
                  <a:moveTo>
                    <a:pt x="3564" y="493"/>
                  </a:moveTo>
                  <a:lnTo>
                    <a:pt x="3566" y="493"/>
                  </a:lnTo>
                  <a:lnTo>
                    <a:pt x="3566" y="495"/>
                  </a:lnTo>
                  <a:lnTo>
                    <a:pt x="3564" y="495"/>
                  </a:lnTo>
                  <a:lnTo>
                    <a:pt x="3564" y="493"/>
                  </a:lnTo>
                  <a:close/>
                  <a:moveTo>
                    <a:pt x="3609" y="488"/>
                  </a:moveTo>
                  <a:lnTo>
                    <a:pt x="3610" y="492"/>
                  </a:lnTo>
                  <a:lnTo>
                    <a:pt x="3614" y="492"/>
                  </a:lnTo>
                  <a:lnTo>
                    <a:pt x="3612" y="495"/>
                  </a:lnTo>
                  <a:lnTo>
                    <a:pt x="3609" y="497"/>
                  </a:lnTo>
                  <a:lnTo>
                    <a:pt x="3610" y="498"/>
                  </a:lnTo>
                  <a:lnTo>
                    <a:pt x="3609" y="498"/>
                  </a:lnTo>
                  <a:lnTo>
                    <a:pt x="3609" y="500"/>
                  </a:lnTo>
                  <a:lnTo>
                    <a:pt x="3604" y="490"/>
                  </a:lnTo>
                  <a:lnTo>
                    <a:pt x="3607" y="490"/>
                  </a:lnTo>
                  <a:lnTo>
                    <a:pt x="3607" y="486"/>
                  </a:lnTo>
                  <a:lnTo>
                    <a:pt x="3609" y="488"/>
                  </a:lnTo>
                  <a:close/>
                  <a:moveTo>
                    <a:pt x="3602" y="485"/>
                  </a:moveTo>
                  <a:lnTo>
                    <a:pt x="3600" y="488"/>
                  </a:lnTo>
                  <a:lnTo>
                    <a:pt x="3597" y="492"/>
                  </a:lnTo>
                  <a:lnTo>
                    <a:pt x="3599" y="485"/>
                  </a:lnTo>
                  <a:lnTo>
                    <a:pt x="3602" y="481"/>
                  </a:lnTo>
                  <a:lnTo>
                    <a:pt x="3602" y="485"/>
                  </a:lnTo>
                  <a:close/>
                  <a:moveTo>
                    <a:pt x="3640" y="454"/>
                  </a:moveTo>
                  <a:lnTo>
                    <a:pt x="3640" y="456"/>
                  </a:lnTo>
                  <a:lnTo>
                    <a:pt x="3634" y="457"/>
                  </a:lnTo>
                  <a:lnTo>
                    <a:pt x="3633" y="459"/>
                  </a:lnTo>
                  <a:lnTo>
                    <a:pt x="3631" y="457"/>
                  </a:lnTo>
                  <a:lnTo>
                    <a:pt x="3631" y="456"/>
                  </a:lnTo>
                  <a:lnTo>
                    <a:pt x="3634" y="456"/>
                  </a:lnTo>
                  <a:lnTo>
                    <a:pt x="3634" y="452"/>
                  </a:lnTo>
                  <a:lnTo>
                    <a:pt x="3634" y="454"/>
                  </a:lnTo>
                  <a:lnTo>
                    <a:pt x="3638" y="454"/>
                  </a:lnTo>
                  <a:lnTo>
                    <a:pt x="3640" y="452"/>
                  </a:lnTo>
                  <a:lnTo>
                    <a:pt x="3640" y="454"/>
                  </a:lnTo>
                  <a:close/>
                  <a:moveTo>
                    <a:pt x="3636" y="428"/>
                  </a:moveTo>
                  <a:lnTo>
                    <a:pt x="3636" y="432"/>
                  </a:lnTo>
                  <a:lnTo>
                    <a:pt x="3634" y="433"/>
                  </a:lnTo>
                  <a:lnTo>
                    <a:pt x="3631" y="432"/>
                  </a:lnTo>
                  <a:lnTo>
                    <a:pt x="3636" y="428"/>
                  </a:lnTo>
                  <a:close/>
                  <a:moveTo>
                    <a:pt x="3640" y="423"/>
                  </a:moveTo>
                  <a:lnTo>
                    <a:pt x="3643" y="421"/>
                  </a:lnTo>
                  <a:lnTo>
                    <a:pt x="3646" y="427"/>
                  </a:lnTo>
                  <a:lnTo>
                    <a:pt x="3643" y="430"/>
                  </a:lnTo>
                  <a:lnTo>
                    <a:pt x="3640" y="430"/>
                  </a:lnTo>
                  <a:lnTo>
                    <a:pt x="3634" y="425"/>
                  </a:lnTo>
                  <a:lnTo>
                    <a:pt x="3638" y="421"/>
                  </a:lnTo>
                  <a:lnTo>
                    <a:pt x="3640" y="423"/>
                  </a:lnTo>
                  <a:close/>
                  <a:moveTo>
                    <a:pt x="3646" y="387"/>
                  </a:moveTo>
                  <a:lnTo>
                    <a:pt x="3646" y="391"/>
                  </a:lnTo>
                  <a:lnTo>
                    <a:pt x="3643" y="391"/>
                  </a:lnTo>
                  <a:lnTo>
                    <a:pt x="3645" y="391"/>
                  </a:lnTo>
                  <a:lnTo>
                    <a:pt x="3645" y="387"/>
                  </a:lnTo>
                  <a:lnTo>
                    <a:pt x="3646" y="387"/>
                  </a:lnTo>
                  <a:close/>
                  <a:moveTo>
                    <a:pt x="3610" y="379"/>
                  </a:moveTo>
                  <a:lnTo>
                    <a:pt x="3612" y="379"/>
                  </a:lnTo>
                  <a:lnTo>
                    <a:pt x="3612" y="380"/>
                  </a:lnTo>
                  <a:lnTo>
                    <a:pt x="3610" y="380"/>
                  </a:lnTo>
                  <a:lnTo>
                    <a:pt x="3610" y="379"/>
                  </a:lnTo>
                  <a:close/>
                  <a:moveTo>
                    <a:pt x="3640" y="370"/>
                  </a:moveTo>
                  <a:lnTo>
                    <a:pt x="3641" y="372"/>
                  </a:lnTo>
                  <a:lnTo>
                    <a:pt x="3645" y="375"/>
                  </a:lnTo>
                  <a:lnTo>
                    <a:pt x="3638" y="382"/>
                  </a:lnTo>
                  <a:lnTo>
                    <a:pt x="3638" y="386"/>
                  </a:lnTo>
                  <a:lnTo>
                    <a:pt x="3641" y="391"/>
                  </a:lnTo>
                  <a:lnTo>
                    <a:pt x="3640" y="392"/>
                  </a:lnTo>
                  <a:lnTo>
                    <a:pt x="3634" y="389"/>
                  </a:lnTo>
                  <a:lnTo>
                    <a:pt x="3633" y="380"/>
                  </a:lnTo>
                  <a:lnTo>
                    <a:pt x="3634" y="372"/>
                  </a:lnTo>
                  <a:lnTo>
                    <a:pt x="3640" y="370"/>
                  </a:lnTo>
                  <a:close/>
                  <a:moveTo>
                    <a:pt x="3650" y="338"/>
                  </a:moveTo>
                  <a:lnTo>
                    <a:pt x="3650" y="341"/>
                  </a:lnTo>
                  <a:lnTo>
                    <a:pt x="3650" y="338"/>
                  </a:lnTo>
                  <a:lnTo>
                    <a:pt x="3650" y="336"/>
                  </a:lnTo>
                  <a:lnTo>
                    <a:pt x="3650" y="338"/>
                  </a:lnTo>
                  <a:close/>
                  <a:moveTo>
                    <a:pt x="3651" y="326"/>
                  </a:moveTo>
                  <a:lnTo>
                    <a:pt x="3651" y="328"/>
                  </a:lnTo>
                  <a:lnTo>
                    <a:pt x="3651" y="324"/>
                  </a:lnTo>
                  <a:lnTo>
                    <a:pt x="3655" y="326"/>
                  </a:lnTo>
                  <a:lnTo>
                    <a:pt x="3653" y="329"/>
                  </a:lnTo>
                  <a:lnTo>
                    <a:pt x="3650" y="328"/>
                  </a:lnTo>
                  <a:lnTo>
                    <a:pt x="3651" y="328"/>
                  </a:lnTo>
                  <a:lnTo>
                    <a:pt x="3650" y="326"/>
                  </a:lnTo>
                  <a:lnTo>
                    <a:pt x="3651" y="326"/>
                  </a:lnTo>
                  <a:close/>
                  <a:moveTo>
                    <a:pt x="3643" y="317"/>
                  </a:moveTo>
                  <a:lnTo>
                    <a:pt x="3646" y="317"/>
                  </a:lnTo>
                  <a:lnTo>
                    <a:pt x="3646" y="321"/>
                  </a:lnTo>
                  <a:lnTo>
                    <a:pt x="3643" y="321"/>
                  </a:lnTo>
                  <a:lnTo>
                    <a:pt x="3643" y="317"/>
                  </a:lnTo>
                  <a:close/>
                  <a:moveTo>
                    <a:pt x="3657" y="299"/>
                  </a:moveTo>
                  <a:lnTo>
                    <a:pt x="3658" y="299"/>
                  </a:lnTo>
                  <a:lnTo>
                    <a:pt x="3658" y="302"/>
                  </a:lnTo>
                  <a:lnTo>
                    <a:pt x="3657" y="302"/>
                  </a:lnTo>
                  <a:lnTo>
                    <a:pt x="3657" y="299"/>
                  </a:lnTo>
                  <a:close/>
                  <a:moveTo>
                    <a:pt x="3672" y="292"/>
                  </a:moveTo>
                  <a:lnTo>
                    <a:pt x="3675" y="292"/>
                  </a:lnTo>
                  <a:lnTo>
                    <a:pt x="3675" y="293"/>
                  </a:lnTo>
                  <a:lnTo>
                    <a:pt x="3672" y="293"/>
                  </a:lnTo>
                  <a:lnTo>
                    <a:pt x="3672" y="292"/>
                  </a:lnTo>
                  <a:close/>
                  <a:moveTo>
                    <a:pt x="3645" y="259"/>
                  </a:moveTo>
                  <a:lnTo>
                    <a:pt x="3650" y="261"/>
                  </a:lnTo>
                  <a:lnTo>
                    <a:pt x="3657" y="268"/>
                  </a:lnTo>
                  <a:lnTo>
                    <a:pt x="3658" y="271"/>
                  </a:lnTo>
                  <a:lnTo>
                    <a:pt x="3657" y="273"/>
                  </a:lnTo>
                  <a:lnTo>
                    <a:pt x="3660" y="275"/>
                  </a:lnTo>
                  <a:lnTo>
                    <a:pt x="3658" y="275"/>
                  </a:lnTo>
                  <a:lnTo>
                    <a:pt x="3660" y="276"/>
                  </a:lnTo>
                  <a:lnTo>
                    <a:pt x="3657" y="278"/>
                  </a:lnTo>
                  <a:lnTo>
                    <a:pt x="3660" y="278"/>
                  </a:lnTo>
                  <a:lnTo>
                    <a:pt x="3660" y="281"/>
                  </a:lnTo>
                  <a:lnTo>
                    <a:pt x="3662" y="281"/>
                  </a:lnTo>
                  <a:lnTo>
                    <a:pt x="3663" y="283"/>
                  </a:lnTo>
                  <a:lnTo>
                    <a:pt x="3667" y="288"/>
                  </a:lnTo>
                  <a:lnTo>
                    <a:pt x="3669" y="290"/>
                  </a:lnTo>
                  <a:lnTo>
                    <a:pt x="3667" y="287"/>
                  </a:lnTo>
                  <a:lnTo>
                    <a:pt x="3669" y="285"/>
                  </a:lnTo>
                  <a:lnTo>
                    <a:pt x="3669" y="288"/>
                  </a:lnTo>
                  <a:lnTo>
                    <a:pt x="3670" y="288"/>
                  </a:lnTo>
                  <a:lnTo>
                    <a:pt x="3670" y="297"/>
                  </a:lnTo>
                  <a:lnTo>
                    <a:pt x="3667" y="304"/>
                  </a:lnTo>
                  <a:lnTo>
                    <a:pt x="3665" y="302"/>
                  </a:lnTo>
                  <a:lnTo>
                    <a:pt x="3663" y="302"/>
                  </a:lnTo>
                  <a:lnTo>
                    <a:pt x="3663" y="307"/>
                  </a:lnTo>
                  <a:lnTo>
                    <a:pt x="3662" y="307"/>
                  </a:lnTo>
                  <a:lnTo>
                    <a:pt x="3663" y="304"/>
                  </a:lnTo>
                  <a:lnTo>
                    <a:pt x="3660" y="304"/>
                  </a:lnTo>
                  <a:lnTo>
                    <a:pt x="3660" y="302"/>
                  </a:lnTo>
                  <a:lnTo>
                    <a:pt x="3660" y="300"/>
                  </a:lnTo>
                  <a:lnTo>
                    <a:pt x="3657" y="297"/>
                  </a:lnTo>
                  <a:lnTo>
                    <a:pt x="3658" y="295"/>
                  </a:lnTo>
                  <a:lnTo>
                    <a:pt x="3655" y="297"/>
                  </a:lnTo>
                  <a:lnTo>
                    <a:pt x="3655" y="299"/>
                  </a:lnTo>
                  <a:lnTo>
                    <a:pt x="3653" y="299"/>
                  </a:lnTo>
                  <a:lnTo>
                    <a:pt x="3653" y="295"/>
                  </a:lnTo>
                  <a:lnTo>
                    <a:pt x="3650" y="295"/>
                  </a:lnTo>
                  <a:lnTo>
                    <a:pt x="3648" y="293"/>
                  </a:lnTo>
                  <a:lnTo>
                    <a:pt x="3650" y="292"/>
                  </a:lnTo>
                  <a:lnTo>
                    <a:pt x="3648" y="292"/>
                  </a:lnTo>
                  <a:lnTo>
                    <a:pt x="3648" y="285"/>
                  </a:lnTo>
                  <a:lnTo>
                    <a:pt x="3651" y="280"/>
                  </a:lnTo>
                  <a:lnTo>
                    <a:pt x="3648" y="280"/>
                  </a:lnTo>
                  <a:lnTo>
                    <a:pt x="3648" y="276"/>
                  </a:lnTo>
                  <a:lnTo>
                    <a:pt x="3650" y="275"/>
                  </a:lnTo>
                  <a:lnTo>
                    <a:pt x="3643" y="273"/>
                  </a:lnTo>
                  <a:lnTo>
                    <a:pt x="3638" y="268"/>
                  </a:lnTo>
                  <a:lnTo>
                    <a:pt x="3638" y="261"/>
                  </a:lnTo>
                  <a:lnTo>
                    <a:pt x="3645" y="259"/>
                  </a:lnTo>
                  <a:close/>
                  <a:moveTo>
                    <a:pt x="3660" y="258"/>
                  </a:moveTo>
                  <a:lnTo>
                    <a:pt x="3657" y="259"/>
                  </a:lnTo>
                  <a:lnTo>
                    <a:pt x="3657" y="258"/>
                  </a:lnTo>
                  <a:lnTo>
                    <a:pt x="3658" y="256"/>
                  </a:lnTo>
                  <a:lnTo>
                    <a:pt x="3660" y="258"/>
                  </a:lnTo>
                  <a:close/>
                  <a:moveTo>
                    <a:pt x="3662" y="252"/>
                  </a:moveTo>
                  <a:lnTo>
                    <a:pt x="3665" y="254"/>
                  </a:lnTo>
                  <a:lnTo>
                    <a:pt x="3662" y="254"/>
                  </a:lnTo>
                  <a:lnTo>
                    <a:pt x="3660" y="256"/>
                  </a:lnTo>
                  <a:lnTo>
                    <a:pt x="3660" y="254"/>
                  </a:lnTo>
                  <a:lnTo>
                    <a:pt x="3662" y="252"/>
                  </a:lnTo>
                  <a:close/>
                  <a:moveTo>
                    <a:pt x="3803" y="247"/>
                  </a:moveTo>
                  <a:lnTo>
                    <a:pt x="3805" y="247"/>
                  </a:lnTo>
                  <a:lnTo>
                    <a:pt x="3809" y="252"/>
                  </a:lnTo>
                  <a:lnTo>
                    <a:pt x="3812" y="258"/>
                  </a:lnTo>
                  <a:lnTo>
                    <a:pt x="3809" y="261"/>
                  </a:lnTo>
                  <a:lnTo>
                    <a:pt x="3803" y="259"/>
                  </a:lnTo>
                  <a:lnTo>
                    <a:pt x="3800" y="254"/>
                  </a:lnTo>
                  <a:lnTo>
                    <a:pt x="3798" y="247"/>
                  </a:lnTo>
                  <a:lnTo>
                    <a:pt x="3800" y="246"/>
                  </a:lnTo>
                  <a:lnTo>
                    <a:pt x="3803" y="247"/>
                  </a:lnTo>
                  <a:close/>
                  <a:moveTo>
                    <a:pt x="3786" y="228"/>
                  </a:moveTo>
                  <a:lnTo>
                    <a:pt x="3786" y="232"/>
                  </a:lnTo>
                  <a:lnTo>
                    <a:pt x="3793" y="235"/>
                  </a:lnTo>
                  <a:lnTo>
                    <a:pt x="3795" y="239"/>
                  </a:lnTo>
                  <a:lnTo>
                    <a:pt x="3795" y="242"/>
                  </a:lnTo>
                  <a:lnTo>
                    <a:pt x="3791" y="244"/>
                  </a:lnTo>
                  <a:lnTo>
                    <a:pt x="3793" y="249"/>
                  </a:lnTo>
                  <a:lnTo>
                    <a:pt x="3793" y="251"/>
                  </a:lnTo>
                  <a:lnTo>
                    <a:pt x="3791" y="251"/>
                  </a:lnTo>
                  <a:lnTo>
                    <a:pt x="3788" y="242"/>
                  </a:lnTo>
                  <a:lnTo>
                    <a:pt x="3790" y="237"/>
                  </a:lnTo>
                  <a:lnTo>
                    <a:pt x="3785" y="234"/>
                  </a:lnTo>
                  <a:lnTo>
                    <a:pt x="3785" y="230"/>
                  </a:lnTo>
                  <a:lnTo>
                    <a:pt x="3783" y="230"/>
                  </a:lnTo>
                  <a:lnTo>
                    <a:pt x="3781" y="223"/>
                  </a:lnTo>
                  <a:lnTo>
                    <a:pt x="3786" y="225"/>
                  </a:lnTo>
                  <a:lnTo>
                    <a:pt x="3786" y="228"/>
                  </a:lnTo>
                  <a:close/>
                  <a:moveTo>
                    <a:pt x="3800" y="164"/>
                  </a:moveTo>
                  <a:lnTo>
                    <a:pt x="3802" y="165"/>
                  </a:lnTo>
                  <a:lnTo>
                    <a:pt x="3805" y="164"/>
                  </a:lnTo>
                  <a:lnTo>
                    <a:pt x="3809" y="169"/>
                  </a:lnTo>
                  <a:lnTo>
                    <a:pt x="3810" y="169"/>
                  </a:lnTo>
                  <a:lnTo>
                    <a:pt x="3814" y="177"/>
                  </a:lnTo>
                  <a:lnTo>
                    <a:pt x="3810" y="179"/>
                  </a:lnTo>
                  <a:lnTo>
                    <a:pt x="3810" y="184"/>
                  </a:lnTo>
                  <a:lnTo>
                    <a:pt x="3817" y="193"/>
                  </a:lnTo>
                  <a:lnTo>
                    <a:pt x="3819" y="196"/>
                  </a:lnTo>
                  <a:lnTo>
                    <a:pt x="3812" y="198"/>
                  </a:lnTo>
                  <a:lnTo>
                    <a:pt x="3814" y="203"/>
                  </a:lnTo>
                  <a:lnTo>
                    <a:pt x="3809" y="206"/>
                  </a:lnTo>
                  <a:lnTo>
                    <a:pt x="3805" y="210"/>
                  </a:lnTo>
                  <a:lnTo>
                    <a:pt x="3807" y="217"/>
                  </a:lnTo>
                  <a:lnTo>
                    <a:pt x="3805" y="225"/>
                  </a:lnTo>
                  <a:lnTo>
                    <a:pt x="3800" y="228"/>
                  </a:lnTo>
                  <a:lnTo>
                    <a:pt x="3793" y="227"/>
                  </a:lnTo>
                  <a:lnTo>
                    <a:pt x="3791" y="228"/>
                  </a:lnTo>
                  <a:lnTo>
                    <a:pt x="3790" y="223"/>
                  </a:lnTo>
                  <a:lnTo>
                    <a:pt x="3791" y="220"/>
                  </a:lnTo>
                  <a:lnTo>
                    <a:pt x="3797" y="215"/>
                  </a:lnTo>
                  <a:lnTo>
                    <a:pt x="3800" y="206"/>
                  </a:lnTo>
                  <a:lnTo>
                    <a:pt x="3803" y="203"/>
                  </a:lnTo>
                  <a:lnTo>
                    <a:pt x="3802" y="198"/>
                  </a:lnTo>
                  <a:lnTo>
                    <a:pt x="3795" y="196"/>
                  </a:lnTo>
                  <a:lnTo>
                    <a:pt x="3793" y="189"/>
                  </a:lnTo>
                  <a:lnTo>
                    <a:pt x="3790" y="187"/>
                  </a:lnTo>
                  <a:lnTo>
                    <a:pt x="3793" y="182"/>
                  </a:lnTo>
                  <a:lnTo>
                    <a:pt x="3793" y="177"/>
                  </a:lnTo>
                  <a:lnTo>
                    <a:pt x="3797" y="172"/>
                  </a:lnTo>
                  <a:lnTo>
                    <a:pt x="3795" y="167"/>
                  </a:lnTo>
                  <a:lnTo>
                    <a:pt x="3797" y="164"/>
                  </a:lnTo>
                  <a:lnTo>
                    <a:pt x="3800" y="164"/>
                  </a:lnTo>
                  <a:close/>
                  <a:moveTo>
                    <a:pt x="3846" y="155"/>
                  </a:moveTo>
                  <a:lnTo>
                    <a:pt x="3843" y="155"/>
                  </a:lnTo>
                  <a:lnTo>
                    <a:pt x="3846" y="155"/>
                  </a:lnTo>
                  <a:close/>
                  <a:moveTo>
                    <a:pt x="3844" y="143"/>
                  </a:moveTo>
                  <a:lnTo>
                    <a:pt x="3844" y="147"/>
                  </a:lnTo>
                  <a:lnTo>
                    <a:pt x="3844" y="143"/>
                  </a:lnTo>
                  <a:close/>
                  <a:moveTo>
                    <a:pt x="3836" y="140"/>
                  </a:moveTo>
                  <a:lnTo>
                    <a:pt x="3839" y="140"/>
                  </a:lnTo>
                  <a:lnTo>
                    <a:pt x="3838" y="141"/>
                  </a:lnTo>
                  <a:lnTo>
                    <a:pt x="3834" y="141"/>
                  </a:lnTo>
                  <a:lnTo>
                    <a:pt x="3836" y="140"/>
                  </a:lnTo>
                  <a:close/>
                  <a:moveTo>
                    <a:pt x="3646" y="140"/>
                  </a:moveTo>
                  <a:lnTo>
                    <a:pt x="3648" y="140"/>
                  </a:lnTo>
                  <a:lnTo>
                    <a:pt x="3648" y="141"/>
                  </a:lnTo>
                  <a:lnTo>
                    <a:pt x="3646" y="141"/>
                  </a:lnTo>
                  <a:lnTo>
                    <a:pt x="3646" y="140"/>
                  </a:lnTo>
                  <a:close/>
                  <a:moveTo>
                    <a:pt x="3844" y="140"/>
                  </a:moveTo>
                  <a:lnTo>
                    <a:pt x="3841" y="140"/>
                  </a:lnTo>
                  <a:lnTo>
                    <a:pt x="3841" y="138"/>
                  </a:lnTo>
                  <a:lnTo>
                    <a:pt x="3844" y="135"/>
                  </a:lnTo>
                  <a:lnTo>
                    <a:pt x="3846" y="138"/>
                  </a:lnTo>
                  <a:lnTo>
                    <a:pt x="3844" y="140"/>
                  </a:lnTo>
                  <a:close/>
                  <a:moveTo>
                    <a:pt x="3518" y="951"/>
                  </a:moveTo>
                  <a:lnTo>
                    <a:pt x="3520" y="953"/>
                  </a:lnTo>
                  <a:lnTo>
                    <a:pt x="3517" y="956"/>
                  </a:lnTo>
                  <a:lnTo>
                    <a:pt x="3515" y="953"/>
                  </a:lnTo>
                  <a:lnTo>
                    <a:pt x="3515" y="948"/>
                  </a:lnTo>
                  <a:lnTo>
                    <a:pt x="3518" y="951"/>
                  </a:lnTo>
                  <a:close/>
                  <a:moveTo>
                    <a:pt x="3699" y="944"/>
                  </a:moveTo>
                  <a:lnTo>
                    <a:pt x="3703" y="944"/>
                  </a:lnTo>
                  <a:lnTo>
                    <a:pt x="3709" y="951"/>
                  </a:lnTo>
                  <a:lnTo>
                    <a:pt x="3709" y="953"/>
                  </a:lnTo>
                  <a:lnTo>
                    <a:pt x="3706" y="961"/>
                  </a:lnTo>
                  <a:lnTo>
                    <a:pt x="3704" y="966"/>
                  </a:lnTo>
                  <a:lnTo>
                    <a:pt x="3706" y="970"/>
                  </a:lnTo>
                  <a:lnTo>
                    <a:pt x="3711" y="978"/>
                  </a:lnTo>
                  <a:lnTo>
                    <a:pt x="3713" y="983"/>
                  </a:lnTo>
                  <a:lnTo>
                    <a:pt x="3715" y="990"/>
                  </a:lnTo>
                  <a:lnTo>
                    <a:pt x="3718" y="997"/>
                  </a:lnTo>
                  <a:lnTo>
                    <a:pt x="3718" y="1000"/>
                  </a:lnTo>
                  <a:lnTo>
                    <a:pt x="3716" y="1004"/>
                  </a:lnTo>
                  <a:lnTo>
                    <a:pt x="3709" y="1000"/>
                  </a:lnTo>
                  <a:lnTo>
                    <a:pt x="3706" y="994"/>
                  </a:lnTo>
                  <a:lnTo>
                    <a:pt x="3704" y="985"/>
                  </a:lnTo>
                  <a:lnTo>
                    <a:pt x="3701" y="980"/>
                  </a:lnTo>
                  <a:lnTo>
                    <a:pt x="3696" y="973"/>
                  </a:lnTo>
                  <a:lnTo>
                    <a:pt x="3696" y="968"/>
                  </a:lnTo>
                  <a:lnTo>
                    <a:pt x="3692" y="958"/>
                  </a:lnTo>
                  <a:lnTo>
                    <a:pt x="3692" y="954"/>
                  </a:lnTo>
                  <a:lnTo>
                    <a:pt x="3698" y="946"/>
                  </a:lnTo>
                  <a:lnTo>
                    <a:pt x="3699" y="944"/>
                  </a:lnTo>
                  <a:close/>
                  <a:moveTo>
                    <a:pt x="3511" y="944"/>
                  </a:moveTo>
                  <a:lnTo>
                    <a:pt x="3515" y="944"/>
                  </a:lnTo>
                  <a:lnTo>
                    <a:pt x="3515" y="953"/>
                  </a:lnTo>
                  <a:lnTo>
                    <a:pt x="3508" y="949"/>
                  </a:lnTo>
                  <a:lnTo>
                    <a:pt x="3508" y="948"/>
                  </a:lnTo>
                  <a:lnTo>
                    <a:pt x="3506" y="948"/>
                  </a:lnTo>
                  <a:lnTo>
                    <a:pt x="3508" y="944"/>
                  </a:lnTo>
                  <a:lnTo>
                    <a:pt x="3511" y="944"/>
                  </a:lnTo>
                  <a:close/>
                  <a:moveTo>
                    <a:pt x="3908" y="925"/>
                  </a:moveTo>
                  <a:lnTo>
                    <a:pt x="3906" y="929"/>
                  </a:lnTo>
                  <a:lnTo>
                    <a:pt x="3901" y="929"/>
                  </a:lnTo>
                  <a:lnTo>
                    <a:pt x="3899" y="930"/>
                  </a:lnTo>
                  <a:lnTo>
                    <a:pt x="3901" y="927"/>
                  </a:lnTo>
                  <a:lnTo>
                    <a:pt x="3908" y="925"/>
                  </a:lnTo>
                  <a:close/>
                  <a:moveTo>
                    <a:pt x="3766" y="924"/>
                  </a:moveTo>
                  <a:lnTo>
                    <a:pt x="3764" y="924"/>
                  </a:lnTo>
                  <a:lnTo>
                    <a:pt x="3768" y="924"/>
                  </a:lnTo>
                  <a:lnTo>
                    <a:pt x="3769" y="925"/>
                  </a:lnTo>
                  <a:lnTo>
                    <a:pt x="3766" y="929"/>
                  </a:lnTo>
                  <a:lnTo>
                    <a:pt x="3761" y="927"/>
                  </a:lnTo>
                  <a:lnTo>
                    <a:pt x="3757" y="927"/>
                  </a:lnTo>
                  <a:lnTo>
                    <a:pt x="3752" y="927"/>
                  </a:lnTo>
                  <a:lnTo>
                    <a:pt x="3761" y="925"/>
                  </a:lnTo>
                  <a:lnTo>
                    <a:pt x="3762" y="924"/>
                  </a:lnTo>
                  <a:lnTo>
                    <a:pt x="3766" y="924"/>
                  </a:lnTo>
                  <a:close/>
                  <a:moveTo>
                    <a:pt x="3640" y="922"/>
                  </a:moveTo>
                  <a:lnTo>
                    <a:pt x="3640" y="924"/>
                  </a:lnTo>
                  <a:lnTo>
                    <a:pt x="3641" y="924"/>
                  </a:lnTo>
                  <a:lnTo>
                    <a:pt x="3645" y="924"/>
                  </a:lnTo>
                  <a:lnTo>
                    <a:pt x="3645" y="920"/>
                  </a:lnTo>
                  <a:lnTo>
                    <a:pt x="3648" y="920"/>
                  </a:lnTo>
                  <a:lnTo>
                    <a:pt x="3646" y="924"/>
                  </a:lnTo>
                  <a:lnTo>
                    <a:pt x="3650" y="925"/>
                  </a:lnTo>
                  <a:lnTo>
                    <a:pt x="3650" y="924"/>
                  </a:lnTo>
                  <a:lnTo>
                    <a:pt x="3650" y="925"/>
                  </a:lnTo>
                  <a:lnTo>
                    <a:pt x="3655" y="922"/>
                  </a:lnTo>
                  <a:lnTo>
                    <a:pt x="3655" y="925"/>
                  </a:lnTo>
                  <a:lnTo>
                    <a:pt x="3662" y="924"/>
                  </a:lnTo>
                  <a:lnTo>
                    <a:pt x="3667" y="927"/>
                  </a:lnTo>
                  <a:lnTo>
                    <a:pt x="3674" y="927"/>
                  </a:lnTo>
                  <a:lnTo>
                    <a:pt x="3675" y="925"/>
                  </a:lnTo>
                  <a:lnTo>
                    <a:pt x="3677" y="927"/>
                  </a:lnTo>
                  <a:lnTo>
                    <a:pt x="3680" y="924"/>
                  </a:lnTo>
                  <a:lnTo>
                    <a:pt x="3682" y="925"/>
                  </a:lnTo>
                  <a:lnTo>
                    <a:pt x="3684" y="924"/>
                  </a:lnTo>
                  <a:lnTo>
                    <a:pt x="3687" y="925"/>
                  </a:lnTo>
                  <a:lnTo>
                    <a:pt x="3696" y="924"/>
                  </a:lnTo>
                  <a:lnTo>
                    <a:pt x="3699" y="922"/>
                  </a:lnTo>
                  <a:lnTo>
                    <a:pt x="3704" y="924"/>
                  </a:lnTo>
                  <a:lnTo>
                    <a:pt x="3706" y="922"/>
                  </a:lnTo>
                  <a:lnTo>
                    <a:pt x="3709" y="924"/>
                  </a:lnTo>
                  <a:lnTo>
                    <a:pt x="3716" y="924"/>
                  </a:lnTo>
                  <a:lnTo>
                    <a:pt x="3725" y="925"/>
                  </a:lnTo>
                  <a:lnTo>
                    <a:pt x="3733" y="924"/>
                  </a:lnTo>
                  <a:lnTo>
                    <a:pt x="3735" y="925"/>
                  </a:lnTo>
                  <a:lnTo>
                    <a:pt x="3742" y="925"/>
                  </a:lnTo>
                  <a:lnTo>
                    <a:pt x="3747" y="927"/>
                  </a:lnTo>
                  <a:lnTo>
                    <a:pt x="3750" y="924"/>
                  </a:lnTo>
                  <a:lnTo>
                    <a:pt x="3752" y="925"/>
                  </a:lnTo>
                  <a:lnTo>
                    <a:pt x="3749" y="929"/>
                  </a:lnTo>
                  <a:lnTo>
                    <a:pt x="3740" y="932"/>
                  </a:lnTo>
                  <a:lnTo>
                    <a:pt x="3735" y="930"/>
                  </a:lnTo>
                  <a:lnTo>
                    <a:pt x="3727" y="934"/>
                  </a:lnTo>
                  <a:lnTo>
                    <a:pt x="3718" y="934"/>
                  </a:lnTo>
                  <a:lnTo>
                    <a:pt x="3708" y="937"/>
                  </a:lnTo>
                  <a:lnTo>
                    <a:pt x="3704" y="937"/>
                  </a:lnTo>
                  <a:lnTo>
                    <a:pt x="3701" y="941"/>
                  </a:lnTo>
                  <a:lnTo>
                    <a:pt x="3691" y="934"/>
                  </a:lnTo>
                  <a:lnTo>
                    <a:pt x="3686" y="937"/>
                  </a:lnTo>
                  <a:lnTo>
                    <a:pt x="3684" y="939"/>
                  </a:lnTo>
                  <a:lnTo>
                    <a:pt x="3682" y="937"/>
                  </a:lnTo>
                  <a:lnTo>
                    <a:pt x="3682" y="939"/>
                  </a:lnTo>
                  <a:lnTo>
                    <a:pt x="3680" y="939"/>
                  </a:lnTo>
                  <a:lnTo>
                    <a:pt x="3670" y="939"/>
                  </a:lnTo>
                  <a:lnTo>
                    <a:pt x="3660" y="939"/>
                  </a:lnTo>
                  <a:lnTo>
                    <a:pt x="3653" y="941"/>
                  </a:lnTo>
                  <a:lnTo>
                    <a:pt x="3650" y="939"/>
                  </a:lnTo>
                  <a:lnTo>
                    <a:pt x="3641" y="941"/>
                  </a:lnTo>
                  <a:lnTo>
                    <a:pt x="3643" y="939"/>
                  </a:lnTo>
                  <a:lnTo>
                    <a:pt x="3643" y="934"/>
                  </a:lnTo>
                  <a:lnTo>
                    <a:pt x="3638" y="932"/>
                  </a:lnTo>
                  <a:lnTo>
                    <a:pt x="3638" y="930"/>
                  </a:lnTo>
                  <a:lnTo>
                    <a:pt x="3636" y="930"/>
                  </a:lnTo>
                  <a:lnTo>
                    <a:pt x="3634" y="929"/>
                  </a:lnTo>
                  <a:lnTo>
                    <a:pt x="3633" y="934"/>
                  </a:lnTo>
                  <a:lnTo>
                    <a:pt x="3629" y="930"/>
                  </a:lnTo>
                  <a:lnTo>
                    <a:pt x="3629" y="927"/>
                  </a:lnTo>
                  <a:lnTo>
                    <a:pt x="3633" y="924"/>
                  </a:lnTo>
                  <a:lnTo>
                    <a:pt x="3636" y="924"/>
                  </a:lnTo>
                  <a:lnTo>
                    <a:pt x="3633" y="922"/>
                  </a:lnTo>
                  <a:lnTo>
                    <a:pt x="3634" y="920"/>
                  </a:lnTo>
                  <a:lnTo>
                    <a:pt x="3640" y="922"/>
                  </a:lnTo>
                  <a:close/>
                  <a:moveTo>
                    <a:pt x="3511" y="918"/>
                  </a:moveTo>
                  <a:lnTo>
                    <a:pt x="3511" y="920"/>
                  </a:lnTo>
                  <a:lnTo>
                    <a:pt x="3511" y="918"/>
                  </a:lnTo>
                  <a:close/>
                  <a:moveTo>
                    <a:pt x="3655" y="918"/>
                  </a:moveTo>
                  <a:lnTo>
                    <a:pt x="3657" y="920"/>
                  </a:lnTo>
                  <a:lnTo>
                    <a:pt x="3651" y="920"/>
                  </a:lnTo>
                  <a:lnTo>
                    <a:pt x="3655" y="918"/>
                  </a:lnTo>
                  <a:close/>
                  <a:moveTo>
                    <a:pt x="3506" y="917"/>
                  </a:moveTo>
                  <a:lnTo>
                    <a:pt x="3508" y="922"/>
                  </a:lnTo>
                  <a:lnTo>
                    <a:pt x="3506" y="920"/>
                  </a:lnTo>
                  <a:lnTo>
                    <a:pt x="3506" y="917"/>
                  </a:lnTo>
                  <a:close/>
                  <a:moveTo>
                    <a:pt x="3511" y="910"/>
                  </a:moveTo>
                  <a:lnTo>
                    <a:pt x="3513" y="910"/>
                  </a:lnTo>
                  <a:lnTo>
                    <a:pt x="3513" y="913"/>
                  </a:lnTo>
                  <a:lnTo>
                    <a:pt x="3511" y="913"/>
                  </a:lnTo>
                  <a:lnTo>
                    <a:pt x="3511" y="910"/>
                  </a:lnTo>
                  <a:close/>
                  <a:moveTo>
                    <a:pt x="3585" y="907"/>
                  </a:moveTo>
                  <a:lnTo>
                    <a:pt x="3587" y="907"/>
                  </a:lnTo>
                  <a:lnTo>
                    <a:pt x="3587" y="908"/>
                  </a:lnTo>
                  <a:lnTo>
                    <a:pt x="3585" y="908"/>
                  </a:lnTo>
                  <a:lnTo>
                    <a:pt x="3585" y="907"/>
                  </a:lnTo>
                  <a:close/>
                  <a:moveTo>
                    <a:pt x="3590" y="907"/>
                  </a:moveTo>
                  <a:lnTo>
                    <a:pt x="3593" y="907"/>
                  </a:lnTo>
                  <a:lnTo>
                    <a:pt x="3590" y="908"/>
                  </a:lnTo>
                  <a:lnTo>
                    <a:pt x="3590" y="907"/>
                  </a:lnTo>
                  <a:close/>
                  <a:moveTo>
                    <a:pt x="3534" y="903"/>
                  </a:moveTo>
                  <a:lnTo>
                    <a:pt x="3534" y="907"/>
                  </a:lnTo>
                  <a:lnTo>
                    <a:pt x="3537" y="903"/>
                  </a:lnTo>
                  <a:lnTo>
                    <a:pt x="3547" y="903"/>
                  </a:lnTo>
                  <a:lnTo>
                    <a:pt x="3556" y="905"/>
                  </a:lnTo>
                  <a:lnTo>
                    <a:pt x="3561" y="908"/>
                  </a:lnTo>
                  <a:lnTo>
                    <a:pt x="3564" y="907"/>
                  </a:lnTo>
                  <a:lnTo>
                    <a:pt x="3568" y="910"/>
                  </a:lnTo>
                  <a:lnTo>
                    <a:pt x="3568" y="908"/>
                  </a:lnTo>
                  <a:lnTo>
                    <a:pt x="3575" y="908"/>
                  </a:lnTo>
                  <a:lnTo>
                    <a:pt x="3578" y="912"/>
                  </a:lnTo>
                  <a:lnTo>
                    <a:pt x="3580" y="910"/>
                  </a:lnTo>
                  <a:lnTo>
                    <a:pt x="3581" y="912"/>
                  </a:lnTo>
                  <a:lnTo>
                    <a:pt x="3585" y="910"/>
                  </a:lnTo>
                  <a:lnTo>
                    <a:pt x="3587" y="912"/>
                  </a:lnTo>
                  <a:lnTo>
                    <a:pt x="3590" y="913"/>
                  </a:lnTo>
                  <a:lnTo>
                    <a:pt x="3590" y="915"/>
                  </a:lnTo>
                  <a:lnTo>
                    <a:pt x="3593" y="913"/>
                  </a:lnTo>
                  <a:lnTo>
                    <a:pt x="3592" y="917"/>
                  </a:lnTo>
                  <a:lnTo>
                    <a:pt x="3593" y="918"/>
                  </a:lnTo>
                  <a:lnTo>
                    <a:pt x="3595" y="917"/>
                  </a:lnTo>
                  <a:lnTo>
                    <a:pt x="3597" y="920"/>
                  </a:lnTo>
                  <a:lnTo>
                    <a:pt x="3599" y="917"/>
                  </a:lnTo>
                  <a:lnTo>
                    <a:pt x="3599" y="920"/>
                  </a:lnTo>
                  <a:lnTo>
                    <a:pt x="3604" y="917"/>
                  </a:lnTo>
                  <a:lnTo>
                    <a:pt x="3600" y="917"/>
                  </a:lnTo>
                  <a:lnTo>
                    <a:pt x="3604" y="915"/>
                  </a:lnTo>
                  <a:lnTo>
                    <a:pt x="3602" y="915"/>
                  </a:lnTo>
                  <a:lnTo>
                    <a:pt x="3604" y="910"/>
                  </a:lnTo>
                  <a:lnTo>
                    <a:pt x="3605" y="910"/>
                  </a:lnTo>
                  <a:lnTo>
                    <a:pt x="3609" y="913"/>
                  </a:lnTo>
                  <a:lnTo>
                    <a:pt x="3610" y="910"/>
                  </a:lnTo>
                  <a:lnTo>
                    <a:pt x="3616" y="913"/>
                  </a:lnTo>
                  <a:lnTo>
                    <a:pt x="3612" y="920"/>
                  </a:lnTo>
                  <a:lnTo>
                    <a:pt x="3616" y="922"/>
                  </a:lnTo>
                  <a:lnTo>
                    <a:pt x="3617" y="918"/>
                  </a:lnTo>
                  <a:lnTo>
                    <a:pt x="3617" y="915"/>
                  </a:lnTo>
                  <a:lnTo>
                    <a:pt x="3621" y="913"/>
                  </a:lnTo>
                  <a:lnTo>
                    <a:pt x="3626" y="915"/>
                  </a:lnTo>
                  <a:lnTo>
                    <a:pt x="3626" y="920"/>
                  </a:lnTo>
                  <a:lnTo>
                    <a:pt x="3622" y="922"/>
                  </a:lnTo>
                  <a:lnTo>
                    <a:pt x="3629" y="922"/>
                  </a:lnTo>
                  <a:lnTo>
                    <a:pt x="3628" y="929"/>
                  </a:lnTo>
                  <a:lnTo>
                    <a:pt x="3629" y="934"/>
                  </a:lnTo>
                  <a:lnTo>
                    <a:pt x="3622" y="934"/>
                  </a:lnTo>
                  <a:lnTo>
                    <a:pt x="3619" y="932"/>
                  </a:lnTo>
                  <a:lnTo>
                    <a:pt x="3614" y="934"/>
                  </a:lnTo>
                  <a:lnTo>
                    <a:pt x="3607" y="932"/>
                  </a:lnTo>
                  <a:lnTo>
                    <a:pt x="3602" y="936"/>
                  </a:lnTo>
                  <a:lnTo>
                    <a:pt x="3595" y="934"/>
                  </a:lnTo>
                  <a:lnTo>
                    <a:pt x="3592" y="936"/>
                  </a:lnTo>
                  <a:lnTo>
                    <a:pt x="3593" y="939"/>
                  </a:lnTo>
                  <a:lnTo>
                    <a:pt x="3592" y="941"/>
                  </a:lnTo>
                  <a:lnTo>
                    <a:pt x="3590" y="939"/>
                  </a:lnTo>
                  <a:lnTo>
                    <a:pt x="3588" y="939"/>
                  </a:lnTo>
                  <a:lnTo>
                    <a:pt x="3578" y="939"/>
                  </a:lnTo>
                  <a:lnTo>
                    <a:pt x="3575" y="934"/>
                  </a:lnTo>
                  <a:lnTo>
                    <a:pt x="3568" y="936"/>
                  </a:lnTo>
                  <a:lnTo>
                    <a:pt x="3563" y="937"/>
                  </a:lnTo>
                  <a:lnTo>
                    <a:pt x="3554" y="941"/>
                  </a:lnTo>
                  <a:lnTo>
                    <a:pt x="3552" y="944"/>
                  </a:lnTo>
                  <a:lnTo>
                    <a:pt x="3551" y="944"/>
                  </a:lnTo>
                  <a:lnTo>
                    <a:pt x="3546" y="946"/>
                  </a:lnTo>
                  <a:lnTo>
                    <a:pt x="3537" y="948"/>
                  </a:lnTo>
                  <a:lnTo>
                    <a:pt x="3534" y="949"/>
                  </a:lnTo>
                  <a:lnTo>
                    <a:pt x="3532" y="949"/>
                  </a:lnTo>
                  <a:lnTo>
                    <a:pt x="3529" y="951"/>
                  </a:lnTo>
                  <a:lnTo>
                    <a:pt x="3520" y="949"/>
                  </a:lnTo>
                  <a:lnTo>
                    <a:pt x="3518" y="951"/>
                  </a:lnTo>
                  <a:lnTo>
                    <a:pt x="3518" y="944"/>
                  </a:lnTo>
                  <a:lnTo>
                    <a:pt x="3517" y="941"/>
                  </a:lnTo>
                  <a:lnTo>
                    <a:pt x="3511" y="934"/>
                  </a:lnTo>
                  <a:lnTo>
                    <a:pt x="3511" y="929"/>
                  </a:lnTo>
                  <a:lnTo>
                    <a:pt x="3513" y="922"/>
                  </a:lnTo>
                  <a:lnTo>
                    <a:pt x="3515" y="917"/>
                  </a:lnTo>
                  <a:lnTo>
                    <a:pt x="3515" y="913"/>
                  </a:lnTo>
                  <a:lnTo>
                    <a:pt x="3517" y="912"/>
                  </a:lnTo>
                  <a:lnTo>
                    <a:pt x="3515" y="913"/>
                  </a:lnTo>
                  <a:lnTo>
                    <a:pt x="3515" y="912"/>
                  </a:lnTo>
                  <a:lnTo>
                    <a:pt x="3518" y="907"/>
                  </a:lnTo>
                  <a:lnTo>
                    <a:pt x="3523" y="907"/>
                  </a:lnTo>
                  <a:lnTo>
                    <a:pt x="3530" y="907"/>
                  </a:lnTo>
                  <a:lnTo>
                    <a:pt x="3534" y="903"/>
                  </a:lnTo>
                  <a:close/>
                  <a:moveTo>
                    <a:pt x="3991" y="900"/>
                  </a:moveTo>
                  <a:lnTo>
                    <a:pt x="3993" y="901"/>
                  </a:lnTo>
                  <a:lnTo>
                    <a:pt x="3993" y="905"/>
                  </a:lnTo>
                  <a:lnTo>
                    <a:pt x="3988" y="907"/>
                  </a:lnTo>
                  <a:lnTo>
                    <a:pt x="3986" y="905"/>
                  </a:lnTo>
                  <a:lnTo>
                    <a:pt x="3988" y="901"/>
                  </a:lnTo>
                  <a:lnTo>
                    <a:pt x="3991" y="900"/>
                  </a:lnTo>
                  <a:close/>
                  <a:moveTo>
                    <a:pt x="3527" y="896"/>
                  </a:moveTo>
                  <a:lnTo>
                    <a:pt x="3529" y="896"/>
                  </a:lnTo>
                  <a:lnTo>
                    <a:pt x="3529" y="900"/>
                  </a:lnTo>
                  <a:lnTo>
                    <a:pt x="3527" y="900"/>
                  </a:lnTo>
                  <a:lnTo>
                    <a:pt x="3527" y="896"/>
                  </a:lnTo>
                  <a:close/>
                  <a:moveTo>
                    <a:pt x="3960" y="895"/>
                  </a:moveTo>
                  <a:lnTo>
                    <a:pt x="3962" y="895"/>
                  </a:lnTo>
                  <a:lnTo>
                    <a:pt x="3962" y="896"/>
                  </a:lnTo>
                  <a:lnTo>
                    <a:pt x="3960" y="896"/>
                  </a:lnTo>
                  <a:lnTo>
                    <a:pt x="3960" y="895"/>
                  </a:lnTo>
                  <a:close/>
                  <a:moveTo>
                    <a:pt x="3948" y="886"/>
                  </a:moveTo>
                  <a:lnTo>
                    <a:pt x="3950" y="886"/>
                  </a:lnTo>
                  <a:lnTo>
                    <a:pt x="3950" y="888"/>
                  </a:lnTo>
                  <a:lnTo>
                    <a:pt x="3948" y="888"/>
                  </a:lnTo>
                  <a:lnTo>
                    <a:pt x="3948" y="886"/>
                  </a:lnTo>
                  <a:close/>
                  <a:moveTo>
                    <a:pt x="3878" y="888"/>
                  </a:moveTo>
                  <a:lnTo>
                    <a:pt x="3877" y="889"/>
                  </a:lnTo>
                  <a:lnTo>
                    <a:pt x="3875" y="889"/>
                  </a:lnTo>
                  <a:lnTo>
                    <a:pt x="3877" y="886"/>
                  </a:lnTo>
                  <a:lnTo>
                    <a:pt x="3878" y="888"/>
                  </a:lnTo>
                  <a:close/>
                  <a:moveTo>
                    <a:pt x="4059" y="872"/>
                  </a:moveTo>
                  <a:lnTo>
                    <a:pt x="4061" y="872"/>
                  </a:lnTo>
                  <a:lnTo>
                    <a:pt x="4061" y="876"/>
                  </a:lnTo>
                  <a:lnTo>
                    <a:pt x="4059" y="876"/>
                  </a:lnTo>
                  <a:lnTo>
                    <a:pt x="4059" y="872"/>
                  </a:lnTo>
                  <a:close/>
                  <a:moveTo>
                    <a:pt x="3872" y="874"/>
                  </a:moveTo>
                  <a:lnTo>
                    <a:pt x="3873" y="871"/>
                  </a:lnTo>
                  <a:lnTo>
                    <a:pt x="3873" y="872"/>
                  </a:lnTo>
                  <a:lnTo>
                    <a:pt x="3875" y="871"/>
                  </a:lnTo>
                  <a:lnTo>
                    <a:pt x="3875" y="872"/>
                  </a:lnTo>
                  <a:lnTo>
                    <a:pt x="3878" y="876"/>
                  </a:lnTo>
                  <a:lnTo>
                    <a:pt x="3870" y="883"/>
                  </a:lnTo>
                  <a:lnTo>
                    <a:pt x="3863" y="878"/>
                  </a:lnTo>
                  <a:lnTo>
                    <a:pt x="3868" y="874"/>
                  </a:lnTo>
                  <a:lnTo>
                    <a:pt x="3868" y="871"/>
                  </a:lnTo>
                  <a:lnTo>
                    <a:pt x="3870" y="874"/>
                  </a:lnTo>
                  <a:lnTo>
                    <a:pt x="3872" y="871"/>
                  </a:lnTo>
                  <a:lnTo>
                    <a:pt x="3872" y="874"/>
                  </a:lnTo>
                  <a:close/>
                  <a:moveTo>
                    <a:pt x="3908" y="867"/>
                  </a:moveTo>
                  <a:lnTo>
                    <a:pt x="3909" y="869"/>
                  </a:lnTo>
                  <a:lnTo>
                    <a:pt x="3911" y="867"/>
                  </a:lnTo>
                  <a:lnTo>
                    <a:pt x="3914" y="869"/>
                  </a:lnTo>
                  <a:lnTo>
                    <a:pt x="3914" y="867"/>
                  </a:lnTo>
                  <a:lnTo>
                    <a:pt x="3921" y="869"/>
                  </a:lnTo>
                  <a:lnTo>
                    <a:pt x="3923" y="872"/>
                  </a:lnTo>
                  <a:lnTo>
                    <a:pt x="3925" y="872"/>
                  </a:lnTo>
                  <a:lnTo>
                    <a:pt x="3926" y="876"/>
                  </a:lnTo>
                  <a:lnTo>
                    <a:pt x="3931" y="878"/>
                  </a:lnTo>
                  <a:lnTo>
                    <a:pt x="3930" y="879"/>
                  </a:lnTo>
                  <a:lnTo>
                    <a:pt x="3935" y="879"/>
                  </a:lnTo>
                  <a:lnTo>
                    <a:pt x="3937" y="878"/>
                  </a:lnTo>
                  <a:lnTo>
                    <a:pt x="3942" y="881"/>
                  </a:lnTo>
                  <a:lnTo>
                    <a:pt x="3948" y="889"/>
                  </a:lnTo>
                  <a:lnTo>
                    <a:pt x="3950" y="888"/>
                  </a:lnTo>
                  <a:lnTo>
                    <a:pt x="3957" y="895"/>
                  </a:lnTo>
                  <a:lnTo>
                    <a:pt x="3959" y="895"/>
                  </a:lnTo>
                  <a:lnTo>
                    <a:pt x="3959" y="896"/>
                  </a:lnTo>
                  <a:lnTo>
                    <a:pt x="3962" y="896"/>
                  </a:lnTo>
                  <a:lnTo>
                    <a:pt x="3964" y="895"/>
                  </a:lnTo>
                  <a:lnTo>
                    <a:pt x="3971" y="901"/>
                  </a:lnTo>
                  <a:lnTo>
                    <a:pt x="3969" y="910"/>
                  </a:lnTo>
                  <a:lnTo>
                    <a:pt x="3960" y="913"/>
                  </a:lnTo>
                  <a:lnTo>
                    <a:pt x="3952" y="915"/>
                  </a:lnTo>
                  <a:lnTo>
                    <a:pt x="3948" y="912"/>
                  </a:lnTo>
                  <a:lnTo>
                    <a:pt x="3938" y="910"/>
                  </a:lnTo>
                  <a:lnTo>
                    <a:pt x="3937" y="910"/>
                  </a:lnTo>
                  <a:lnTo>
                    <a:pt x="3928" y="912"/>
                  </a:lnTo>
                  <a:lnTo>
                    <a:pt x="3921" y="910"/>
                  </a:lnTo>
                  <a:lnTo>
                    <a:pt x="3918" y="910"/>
                  </a:lnTo>
                  <a:lnTo>
                    <a:pt x="3916" y="910"/>
                  </a:lnTo>
                  <a:lnTo>
                    <a:pt x="3911" y="912"/>
                  </a:lnTo>
                  <a:lnTo>
                    <a:pt x="3909" y="915"/>
                  </a:lnTo>
                  <a:lnTo>
                    <a:pt x="3904" y="913"/>
                  </a:lnTo>
                  <a:lnTo>
                    <a:pt x="3901" y="915"/>
                  </a:lnTo>
                  <a:lnTo>
                    <a:pt x="3892" y="913"/>
                  </a:lnTo>
                  <a:lnTo>
                    <a:pt x="3890" y="913"/>
                  </a:lnTo>
                  <a:lnTo>
                    <a:pt x="3882" y="908"/>
                  </a:lnTo>
                  <a:lnTo>
                    <a:pt x="3880" y="907"/>
                  </a:lnTo>
                  <a:lnTo>
                    <a:pt x="3878" y="907"/>
                  </a:lnTo>
                  <a:lnTo>
                    <a:pt x="3877" y="901"/>
                  </a:lnTo>
                  <a:lnTo>
                    <a:pt x="3880" y="895"/>
                  </a:lnTo>
                  <a:lnTo>
                    <a:pt x="3878" y="891"/>
                  </a:lnTo>
                  <a:lnTo>
                    <a:pt x="3882" y="888"/>
                  </a:lnTo>
                  <a:lnTo>
                    <a:pt x="3880" y="884"/>
                  </a:lnTo>
                  <a:lnTo>
                    <a:pt x="3884" y="879"/>
                  </a:lnTo>
                  <a:lnTo>
                    <a:pt x="3880" y="878"/>
                  </a:lnTo>
                  <a:lnTo>
                    <a:pt x="3884" y="876"/>
                  </a:lnTo>
                  <a:lnTo>
                    <a:pt x="3882" y="878"/>
                  </a:lnTo>
                  <a:lnTo>
                    <a:pt x="3889" y="881"/>
                  </a:lnTo>
                  <a:lnTo>
                    <a:pt x="3889" y="879"/>
                  </a:lnTo>
                  <a:lnTo>
                    <a:pt x="3890" y="881"/>
                  </a:lnTo>
                  <a:lnTo>
                    <a:pt x="3892" y="878"/>
                  </a:lnTo>
                  <a:lnTo>
                    <a:pt x="3899" y="871"/>
                  </a:lnTo>
                  <a:lnTo>
                    <a:pt x="3908" y="867"/>
                  </a:lnTo>
                  <a:close/>
                  <a:moveTo>
                    <a:pt x="3878" y="866"/>
                  </a:moveTo>
                  <a:lnTo>
                    <a:pt x="3882" y="866"/>
                  </a:lnTo>
                  <a:lnTo>
                    <a:pt x="3880" y="867"/>
                  </a:lnTo>
                  <a:lnTo>
                    <a:pt x="3877" y="867"/>
                  </a:lnTo>
                  <a:lnTo>
                    <a:pt x="3875" y="866"/>
                  </a:lnTo>
                  <a:lnTo>
                    <a:pt x="3878" y="866"/>
                  </a:lnTo>
                  <a:close/>
                  <a:moveTo>
                    <a:pt x="3897" y="848"/>
                  </a:moveTo>
                  <a:lnTo>
                    <a:pt x="3902" y="852"/>
                  </a:lnTo>
                  <a:lnTo>
                    <a:pt x="3904" y="852"/>
                  </a:lnTo>
                  <a:lnTo>
                    <a:pt x="3914" y="855"/>
                  </a:lnTo>
                  <a:lnTo>
                    <a:pt x="3913" y="862"/>
                  </a:lnTo>
                  <a:lnTo>
                    <a:pt x="3906" y="860"/>
                  </a:lnTo>
                  <a:lnTo>
                    <a:pt x="3897" y="857"/>
                  </a:lnTo>
                  <a:lnTo>
                    <a:pt x="3889" y="860"/>
                  </a:lnTo>
                  <a:lnTo>
                    <a:pt x="3887" y="859"/>
                  </a:lnTo>
                  <a:lnTo>
                    <a:pt x="3885" y="855"/>
                  </a:lnTo>
                  <a:lnTo>
                    <a:pt x="3890" y="852"/>
                  </a:lnTo>
                  <a:lnTo>
                    <a:pt x="3892" y="848"/>
                  </a:lnTo>
                  <a:lnTo>
                    <a:pt x="3897" y="848"/>
                  </a:lnTo>
                  <a:close/>
                  <a:moveTo>
                    <a:pt x="4000" y="845"/>
                  </a:moveTo>
                  <a:lnTo>
                    <a:pt x="4001" y="845"/>
                  </a:lnTo>
                  <a:lnTo>
                    <a:pt x="4001" y="847"/>
                  </a:lnTo>
                  <a:lnTo>
                    <a:pt x="4000" y="847"/>
                  </a:lnTo>
                  <a:lnTo>
                    <a:pt x="4000" y="845"/>
                  </a:lnTo>
                  <a:close/>
                  <a:moveTo>
                    <a:pt x="3878" y="843"/>
                  </a:moveTo>
                  <a:lnTo>
                    <a:pt x="3884" y="850"/>
                  </a:lnTo>
                  <a:lnTo>
                    <a:pt x="3882" y="854"/>
                  </a:lnTo>
                  <a:lnTo>
                    <a:pt x="3878" y="852"/>
                  </a:lnTo>
                  <a:lnTo>
                    <a:pt x="3878" y="847"/>
                  </a:lnTo>
                  <a:lnTo>
                    <a:pt x="3877" y="845"/>
                  </a:lnTo>
                  <a:lnTo>
                    <a:pt x="3878" y="843"/>
                  </a:lnTo>
                  <a:close/>
                  <a:moveTo>
                    <a:pt x="3995" y="843"/>
                  </a:moveTo>
                  <a:lnTo>
                    <a:pt x="3998" y="845"/>
                  </a:lnTo>
                  <a:lnTo>
                    <a:pt x="3995" y="843"/>
                  </a:lnTo>
                  <a:close/>
                  <a:moveTo>
                    <a:pt x="3996" y="837"/>
                  </a:moveTo>
                  <a:lnTo>
                    <a:pt x="4000" y="838"/>
                  </a:lnTo>
                  <a:lnTo>
                    <a:pt x="4005" y="843"/>
                  </a:lnTo>
                  <a:lnTo>
                    <a:pt x="4000" y="840"/>
                  </a:lnTo>
                  <a:lnTo>
                    <a:pt x="3993" y="842"/>
                  </a:lnTo>
                  <a:lnTo>
                    <a:pt x="3993" y="838"/>
                  </a:lnTo>
                  <a:lnTo>
                    <a:pt x="3991" y="838"/>
                  </a:lnTo>
                  <a:lnTo>
                    <a:pt x="3993" y="837"/>
                  </a:lnTo>
                  <a:lnTo>
                    <a:pt x="3996" y="837"/>
                  </a:lnTo>
                  <a:close/>
                  <a:moveTo>
                    <a:pt x="3978" y="833"/>
                  </a:moveTo>
                  <a:lnTo>
                    <a:pt x="3981" y="833"/>
                  </a:lnTo>
                  <a:lnTo>
                    <a:pt x="3981" y="835"/>
                  </a:lnTo>
                  <a:lnTo>
                    <a:pt x="3978" y="835"/>
                  </a:lnTo>
                  <a:lnTo>
                    <a:pt x="3978" y="833"/>
                  </a:lnTo>
                  <a:close/>
                  <a:moveTo>
                    <a:pt x="3991" y="831"/>
                  </a:moveTo>
                  <a:lnTo>
                    <a:pt x="3993" y="831"/>
                  </a:lnTo>
                  <a:lnTo>
                    <a:pt x="3993" y="833"/>
                  </a:lnTo>
                  <a:lnTo>
                    <a:pt x="3991" y="833"/>
                  </a:lnTo>
                  <a:lnTo>
                    <a:pt x="3991" y="831"/>
                  </a:lnTo>
                  <a:close/>
                  <a:moveTo>
                    <a:pt x="3988" y="819"/>
                  </a:moveTo>
                  <a:lnTo>
                    <a:pt x="3991" y="821"/>
                  </a:lnTo>
                  <a:lnTo>
                    <a:pt x="3991" y="825"/>
                  </a:lnTo>
                  <a:lnTo>
                    <a:pt x="3991" y="823"/>
                  </a:lnTo>
                  <a:lnTo>
                    <a:pt x="3996" y="828"/>
                  </a:lnTo>
                  <a:lnTo>
                    <a:pt x="3998" y="826"/>
                  </a:lnTo>
                  <a:lnTo>
                    <a:pt x="4000" y="830"/>
                  </a:lnTo>
                  <a:lnTo>
                    <a:pt x="3993" y="833"/>
                  </a:lnTo>
                  <a:lnTo>
                    <a:pt x="3989" y="830"/>
                  </a:lnTo>
                  <a:lnTo>
                    <a:pt x="3991" y="825"/>
                  </a:lnTo>
                  <a:lnTo>
                    <a:pt x="3986" y="823"/>
                  </a:lnTo>
                  <a:lnTo>
                    <a:pt x="3988" y="819"/>
                  </a:lnTo>
                  <a:close/>
                  <a:moveTo>
                    <a:pt x="3962" y="807"/>
                  </a:moveTo>
                  <a:lnTo>
                    <a:pt x="3964" y="809"/>
                  </a:lnTo>
                  <a:lnTo>
                    <a:pt x="3962" y="811"/>
                  </a:lnTo>
                  <a:lnTo>
                    <a:pt x="3960" y="809"/>
                  </a:lnTo>
                  <a:lnTo>
                    <a:pt x="3962" y="807"/>
                  </a:lnTo>
                  <a:close/>
                  <a:moveTo>
                    <a:pt x="3849" y="797"/>
                  </a:moveTo>
                  <a:lnTo>
                    <a:pt x="3853" y="801"/>
                  </a:lnTo>
                  <a:lnTo>
                    <a:pt x="3849" y="799"/>
                  </a:lnTo>
                  <a:lnTo>
                    <a:pt x="3849" y="797"/>
                  </a:lnTo>
                  <a:close/>
                  <a:moveTo>
                    <a:pt x="3868" y="787"/>
                  </a:moveTo>
                  <a:lnTo>
                    <a:pt x="3867" y="785"/>
                  </a:lnTo>
                  <a:lnTo>
                    <a:pt x="3867" y="784"/>
                  </a:lnTo>
                  <a:lnTo>
                    <a:pt x="3868" y="787"/>
                  </a:lnTo>
                  <a:close/>
                  <a:moveTo>
                    <a:pt x="4022" y="784"/>
                  </a:moveTo>
                  <a:lnTo>
                    <a:pt x="4024" y="785"/>
                  </a:lnTo>
                  <a:lnTo>
                    <a:pt x="4022" y="785"/>
                  </a:lnTo>
                  <a:lnTo>
                    <a:pt x="4022" y="784"/>
                  </a:lnTo>
                  <a:lnTo>
                    <a:pt x="4018" y="784"/>
                  </a:lnTo>
                  <a:lnTo>
                    <a:pt x="4022" y="784"/>
                  </a:lnTo>
                  <a:close/>
                  <a:moveTo>
                    <a:pt x="3870" y="784"/>
                  </a:moveTo>
                  <a:lnTo>
                    <a:pt x="3870" y="787"/>
                  </a:lnTo>
                  <a:lnTo>
                    <a:pt x="3867" y="782"/>
                  </a:lnTo>
                  <a:lnTo>
                    <a:pt x="3870" y="782"/>
                  </a:lnTo>
                  <a:lnTo>
                    <a:pt x="3870" y="784"/>
                  </a:lnTo>
                  <a:close/>
                  <a:moveTo>
                    <a:pt x="3860" y="780"/>
                  </a:moveTo>
                  <a:lnTo>
                    <a:pt x="3863" y="782"/>
                  </a:lnTo>
                  <a:lnTo>
                    <a:pt x="3860" y="782"/>
                  </a:lnTo>
                  <a:lnTo>
                    <a:pt x="3861" y="785"/>
                  </a:lnTo>
                  <a:lnTo>
                    <a:pt x="3867" y="789"/>
                  </a:lnTo>
                  <a:lnTo>
                    <a:pt x="3865" y="790"/>
                  </a:lnTo>
                  <a:lnTo>
                    <a:pt x="3865" y="796"/>
                  </a:lnTo>
                  <a:lnTo>
                    <a:pt x="3870" y="802"/>
                  </a:lnTo>
                  <a:lnTo>
                    <a:pt x="3868" y="802"/>
                  </a:lnTo>
                  <a:lnTo>
                    <a:pt x="3865" y="802"/>
                  </a:lnTo>
                  <a:lnTo>
                    <a:pt x="3860" y="799"/>
                  </a:lnTo>
                  <a:lnTo>
                    <a:pt x="3858" y="801"/>
                  </a:lnTo>
                  <a:lnTo>
                    <a:pt x="3855" y="801"/>
                  </a:lnTo>
                  <a:lnTo>
                    <a:pt x="3849" y="797"/>
                  </a:lnTo>
                  <a:lnTo>
                    <a:pt x="3851" y="792"/>
                  </a:lnTo>
                  <a:lnTo>
                    <a:pt x="3853" y="790"/>
                  </a:lnTo>
                  <a:lnTo>
                    <a:pt x="3853" y="789"/>
                  </a:lnTo>
                  <a:lnTo>
                    <a:pt x="3856" y="789"/>
                  </a:lnTo>
                  <a:lnTo>
                    <a:pt x="3856" y="784"/>
                  </a:lnTo>
                  <a:lnTo>
                    <a:pt x="3853" y="782"/>
                  </a:lnTo>
                  <a:lnTo>
                    <a:pt x="3860" y="780"/>
                  </a:lnTo>
                  <a:close/>
                  <a:moveTo>
                    <a:pt x="3872" y="780"/>
                  </a:moveTo>
                  <a:lnTo>
                    <a:pt x="3877" y="780"/>
                  </a:lnTo>
                  <a:lnTo>
                    <a:pt x="3880" y="784"/>
                  </a:lnTo>
                  <a:lnTo>
                    <a:pt x="3880" y="787"/>
                  </a:lnTo>
                  <a:lnTo>
                    <a:pt x="3875" y="787"/>
                  </a:lnTo>
                  <a:lnTo>
                    <a:pt x="3875" y="785"/>
                  </a:lnTo>
                  <a:lnTo>
                    <a:pt x="3875" y="787"/>
                  </a:lnTo>
                  <a:lnTo>
                    <a:pt x="3872" y="787"/>
                  </a:lnTo>
                  <a:lnTo>
                    <a:pt x="3870" y="780"/>
                  </a:lnTo>
                  <a:lnTo>
                    <a:pt x="3870" y="778"/>
                  </a:lnTo>
                  <a:lnTo>
                    <a:pt x="3872" y="780"/>
                  </a:lnTo>
                  <a:close/>
                  <a:moveTo>
                    <a:pt x="4010" y="778"/>
                  </a:moveTo>
                  <a:lnTo>
                    <a:pt x="4012" y="778"/>
                  </a:lnTo>
                  <a:lnTo>
                    <a:pt x="4012" y="782"/>
                  </a:lnTo>
                  <a:lnTo>
                    <a:pt x="4010" y="782"/>
                  </a:lnTo>
                  <a:lnTo>
                    <a:pt x="4010" y="778"/>
                  </a:lnTo>
                  <a:close/>
                  <a:moveTo>
                    <a:pt x="4001" y="775"/>
                  </a:moveTo>
                  <a:lnTo>
                    <a:pt x="4003" y="775"/>
                  </a:lnTo>
                  <a:lnTo>
                    <a:pt x="4003" y="778"/>
                  </a:lnTo>
                  <a:lnTo>
                    <a:pt x="4001" y="778"/>
                  </a:lnTo>
                  <a:lnTo>
                    <a:pt x="4001" y="775"/>
                  </a:lnTo>
                  <a:close/>
                  <a:moveTo>
                    <a:pt x="3991" y="775"/>
                  </a:moveTo>
                  <a:lnTo>
                    <a:pt x="3993" y="777"/>
                  </a:lnTo>
                  <a:lnTo>
                    <a:pt x="3989" y="777"/>
                  </a:lnTo>
                  <a:lnTo>
                    <a:pt x="3991" y="775"/>
                  </a:lnTo>
                  <a:close/>
                  <a:moveTo>
                    <a:pt x="3858" y="772"/>
                  </a:moveTo>
                  <a:lnTo>
                    <a:pt x="3860" y="772"/>
                  </a:lnTo>
                  <a:lnTo>
                    <a:pt x="3860" y="773"/>
                  </a:lnTo>
                  <a:lnTo>
                    <a:pt x="3858" y="773"/>
                  </a:lnTo>
                  <a:lnTo>
                    <a:pt x="3858" y="772"/>
                  </a:lnTo>
                  <a:close/>
                  <a:moveTo>
                    <a:pt x="3996" y="772"/>
                  </a:moveTo>
                  <a:lnTo>
                    <a:pt x="4000" y="773"/>
                  </a:lnTo>
                  <a:lnTo>
                    <a:pt x="4000" y="775"/>
                  </a:lnTo>
                  <a:lnTo>
                    <a:pt x="3995" y="772"/>
                  </a:lnTo>
                  <a:lnTo>
                    <a:pt x="3993" y="773"/>
                  </a:lnTo>
                  <a:lnTo>
                    <a:pt x="3996" y="775"/>
                  </a:lnTo>
                  <a:lnTo>
                    <a:pt x="3988" y="773"/>
                  </a:lnTo>
                  <a:lnTo>
                    <a:pt x="3995" y="770"/>
                  </a:lnTo>
                  <a:lnTo>
                    <a:pt x="3996" y="772"/>
                  </a:lnTo>
                  <a:close/>
                  <a:moveTo>
                    <a:pt x="3861" y="768"/>
                  </a:moveTo>
                  <a:lnTo>
                    <a:pt x="3861" y="772"/>
                  </a:lnTo>
                  <a:lnTo>
                    <a:pt x="3860" y="768"/>
                  </a:lnTo>
                  <a:lnTo>
                    <a:pt x="3861" y="768"/>
                  </a:lnTo>
                  <a:close/>
                  <a:moveTo>
                    <a:pt x="3865" y="766"/>
                  </a:moveTo>
                  <a:lnTo>
                    <a:pt x="3867" y="766"/>
                  </a:lnTo>
                  <a:lnTo>
                    <a:pt x="3865" y="770"/>
                  </a:lnTo>
                  <a:lnTo>
                    <a:pt x="3863" y="768"/>
                  </a:lnTo>
                  <a:lnTo>
                    <a:pt x="3863" y="766"/>
                  </a:lnTo>
                  <a:lnTo>
                    <a:pt x="3865" y="766"/>
                  </a:lnTo>
                  <a:close/>
                  <a:moveTo>
                    <a:pt x="3863" y="748"/>
                  </a:moveTo>
                  <a:lnTo>
                    <a:pt x="3867" y="748"/>
                  </a:lnTo>
                  <a:lnTo>
                    <a:pt x="3867" y="749"/>
                  </a:lnTo>
                  <a:lnTo>
                    <a:pt x="3863" y="749"/>
                  </a:lnTo>
                  <a:lnTo>
                    <a:pt x="3863" y="748"/>
                  </a:lnTo>
                  <a:close/>
                  <a:moveTo>
                    <a:pt x="3919" y="746"/>
                  </a:moveTo>
                  <a:lnTo>
                    <a:pt x="3923" y="753"/>
                  </a:lnTo>
                  <a:lnTo>
                    <a:pt x="3919" y="753"/>
                  </a:lnTo>
                  <a:lnTo>
                    <a:pt x="3918" y="755"/>
                  </a:lnTo>
                  <a:lnTo>
                    <a:pt x="3919" y="746"/>
                  </a:lnTo>
                  <a:close/>
                  <a:moveTo>
                    <a:pt x="3878" y="746"/>
                  </a:moveTo>
                  <a:lnTo>
                    <a:pt x="3878" y="748"/>
                  </a:lnTo>
                  <a:lnTo>
                    <a:pt x="3878" y="746"/>
                  </a:lnTo>
                  <a:close/>
                  <a:moveTo>
                    <a:pt x="3894" y="744"/>
                  </a:moveTo>
                  <a:lnTo>
                    <a:pt x="3896" y="744"/>
                  </a:lnTo>
                  <a:lnTo>
                    <a:pt x="3899" y="746"/>
                  </a:lnTo>
                  <a:lnTo>
                    <a:pt x="3901" y="753"/>
                  </a:lnTo>
                  <a:lnTo>
                    <a:pt x="3904" y="753"/>
                  </a:lnTo>
                  <a:lnTo>
                    <a:pt x="3904" y="756"/>
                  </a:lnTo>
                  <a:lnTo>
                    <a:pt x="3908" y="756"/>
                  </a:lnTo>
                  <a:lnTo>
                    <a:pt x="3909" y="760"/>
                  </a:lnTo>
                  <a:lnTo>
                    <a:pt x="3913" y="761"/>
                  </a:lnTo>
                  <a:lnTo>
                    <a:pt x="3909" y="770"/>
                  </a:lnTo>
                  <a:lnTo>
                    <a:pt x="3902" y="777"/>
                  </a:lnTo>
                  <a:lnTo>
                    <a:pt x="3902" y="778"/>
                  </a:lnTo>
                  <a:lnTo>
                    <a:pt x="3902" y="784"/>
                  </a:lnTo>
                  <a:lnTo>
                    <a:pt x="3908" y="784"/>
                  </a:lnTo>
                  <a:lnTo>
                    <a:pt x="3908" y="789"/>
                  </a:lnTo>
                  <a:lnTo>
                    <a:pt x="3909" y="792"/>
                  </a:lnTo>
                  <a:lnTo>
                    <a:pt x="3913" y="792"/>
                  </a:lnTo>
                  <a:lnTo>
                    <a:pt x="3916" y="790"/>
                  </a:lnTo>
                  <a:lnTo>
                    <a:pt x="3921" y="790"/>
                  </a:lnTo>
                  <a:lnTo>
                    <a:pt x="3926" y="789"/>
                  </a:lnTo>
                  <a:lnTo>
                    <a:pt x="3935" y="794"/>
                  </a:lnTo>
                  <a:lnTo>
                    <a:pt x="3935" y="797"/>
                  </a:lnTo>
                  <a:lnTo>
                    <a:pt x="3938" y="801"/>
                  </a:lnTo>
                  <a:lnTo>
                    <a:pt x="3938" y="802"/>
                  </a:lnTo>
                  <a:lnTo>
                    <a:pt x="3935" y="801"/>
                  </a:lnTo>
                  <a:lnTo>
                    <a:pt x="3938" y="804"/>
                  </a:lnTo>
                  <a:lnTo>
                    <a:pt x="3937" y="802"/>
                  </a:lnTo>
                  <a:lnTo>
                    <a:pt x="3935" y="806"/>
                  </a:lnTo>
                  <a:lnTo>
                    <a:pt x="3933" y="807"/>
                  </a:lnTo>
                  <a:lnTo>
                    <a:pt x="3930" y="809"/>
                  </a:lnTo>
                  <a:lnTo>
                    <a:pt x="3923" y="811"/>
                  </a:lnTo>
                  <a:lnTo>
                    <a:pt x="3918" y="811"/>
                  </a:lnTo>
                  <a:lnTo>
                    <a:pt x="3919" y="811"/>
                  </a:lnTo>
                  <a:lnTo>
                    <a:pt x="3913" y="809"/>
                  </a:lnTo>
                  <a:lnTo>
                    <a:pt x="3913" y="806"/>
                  </a:lnTo>
                  <a:lnTo>
                    <a:pt x="3911" y="806"/>
                  </a:lnTo>
                  <a:lnTo>
                    <a:pt x="3909" y="802"/>
                  </a:lnTo>
                  <a:lnTo>
                    <a:pt x="3909" y="801"/>
                  </a:lnTo>
                  <a:lnTo>
                    <a:pt x="3909" y="797"/>
                  </a:lnTo>
                  <a:lnTo>
                    <a:pt x="3906" y="796"/>
                  </a:lnTo>
                  <a:lnTo>
                    <a:pt x="3904" y="799"/>
                  </a:lnTo>
                  <a:lnTo>
                    <a:pt x="3899" y="801"/>
                  </a:lnTo>
                  <a:lnTo>
                    <a:pt x="3890" y="804"/>
                  </a:lnTo>
                  <a:lnTo>
                    <a:pt x="3887" y="806"/>
                  </a:lnTo>
                  <a:lnTo>
                    <a:pt x="3885" y="806"/>
                  </a:lnTo>
                  <a:lnTo>
                    <a:pt x="3884" y="796"/>
                  </a:lnTo>
                  <a:lnTo>
                    <a:pt x="3887" y="787"/>
                  </a:lnTo>
                  <a:lnTo>
                    <a:pt x="3887" y="784"/>
                  </a:lnTo>
                  <a:lnTo>
                    <a:pt x="3884" y="784"/>
                  </a:lnTo>
                  <a:lnTo>
                    <a:pt x="3880" y="780"/>
                  </a:lnTo>
                  <a:lnTo>
                    <a:pt x="3878" y="782"/>
                  </a:lnTo>
                  <a:lnTo>
                    <a:pt x="3877" y="778"/>
                  </a:lnTo>
                  <a:lnTo>
                    <a:pt x="3873" y="777"/>
                  </a:lnTo>
                  <a:lnTo>
                    <a:pt x="3873" y="775"/>
                  </a:lnTo>
                  <a:lnTo>
                    <a:pt x="3867" y="768"/>
                  </a:lnTo>
                  <a:lnTo>
                    <a:pt x="3865" y="763"/>
                  </a:lnTo>
                  <a:lnTo>
                    <a:pt x="3867" y="760"/>
                  </a:lnTo>
                  <a:lnTo>
                    <a:pt x="3868" y="760"/>
                  </a:lnTo>
                  <a:lnTo>
                    <a:pt x="3870" y="753"/>
                  </a:lnTo>
                  <a:lnTo>
                    <a:pt x="3868" y="748"/>
                  </a:lnTo>
                  <a:lnTo>
                    <a:pt x="3872" y="748"/>
                  </a:lnTo>
                  <a:lnTo>
                    <a:pt x="3875" y="746"/>
                  </a:lnTo>
                  <a:lnTo>
                    <a:pt x="3880" y="751"/>
                  </a:lnTo>
                  <a:lnTo>
                    <a:pt x="3882" y="756"/>
                  </a:lnTo>
                  <a:lnTo>
                    <a:pt x="3885" y="758"/>
                  </a:lnTo>
                  <a:lnTo>
                    <a:pt x="3885" y="756"/>
                  </a:lnTo>
                  <a:lnTo>
                    <a:pt x="3887" y="755"/>
                  </a:lnTo>
                  <a:lnTo>
                    <a:pt x="3889" y="748"/>
                  </a:lnTo>
                  <a:lnTo>
                    <a:pt x="3894" y="744"/>
                  </a:lnTo>
                  <a:close/>
                  <a:moveTo>
                    <a:pt x="3896" y="743"/>
                  </a:moveTo>
                  <a:lnTo>
                    <a:pt x="3899" y="744"/>
                  </a:lnTo>
                  <a:lnTo>
                    <a:pt x="3896" y="744"/>
                  </a:lnTo>
                  <a:lnTo>
                    <a:pt x="3894" y="743"/>
                  </a:lnTo>
                  <a:lnTo>
                    <a:pt x="3896" y="743"/>
                  </a:lnTo>
                  <a:close/>
                  <a:moveTo>
                    <a:pt x="3838" y="741"/>
                  </a:moveTo>
                  <a:lnTo>
                    <a:pt x="3839" y="741"/>
                  </a:lnTo>
                  <a:lnTo>
                    <a:pt x="3839" y="743"/>
                  </a:lnTo>
                  <a:lnTo>
                    <a:pt x="3838" y="743"/>
                  </a:lnTo>
                  <a:lnTo>
                    <a:pt x="3838" y="741"/>
                  </a:lnTo>
                  <a:close/>
                  <a:moveTo>
                    <a:pt x="3860" y="737"/>
                  </a:moveTo>
                  <a:lnTo>
                    <a:pt x="3861" y="741"/>
                  </a:lnTo>
                  <a:lnTo>
                    <a:pt x="3867" y="739"/>
                  </a:lnTo>
                  <a:lnTo>
                    <a:pt x="3867" y="741"/>
                  </a:lnTo>
                  <a:lnTo>
                    <a:pt x="3861" y="743"/>
                  </a:lnTo>
                  <a:lnTo>
                    <a:pt x="3861" y="748"/>
                  </a:lnTo>
                  <a:lnTo>
                    <a:pt x="3863" y="748"/>
                  </a:lnTo>
                  <a:lnTo>
                    <a:pt x="3865" y="753"/>
                  </a:lnTo>
                  <a:lnTo>
                    <a:pt x="3865" y="755"/>
                  </a:lnTo>
                  <a:lnTo>
                    <a:pt x="3861" y="756"/>
                  </a:lnTo>
                  <a:lnTo>
                    <a:pt x="3863" y="761"/>
                  </a:lnTo>
                  <a:lnTo>
                    <a:pt x="3861" y="765"/>
                  </a:lnTo>
                  <a:lnTo>
                    <a:pt x="3861" y="766"/>
                  </a:lnTo>
                  <a:lnTo>
                    <a:pt x="3858" y="766"/>
                  </a:lnTo>
                  <a:lnTo>
                    <a:pt x="3858" y="768"/>
                  </a:lnTo>
                  <a:lnTo>
                    <a:pt x="3851" y="772"/>
                  </a:lnTo>
                  <a:lnTo>
                    <a:pt x="3846" y="770"/>
                  </a:lnTo>
                  <a:lnTo>
                    <a:pt x="3846" y="768"/>
                  </a:lnTo>
                  <a:lnTo>
                    <a:pt x="3844" y="765"/>
                  </a:lnTo>
                  <a:lnTo>
                    <a:pt x="3849" y="765"/>
                  </a:lnTo>
                  <a:lnTo>
                    <a:pt x="3844" y="758"/>
                  </a:lnTo>
                  <a:lnTo>
                    <a:pt x="3843" y="758"/>
                  </a:lnTo>
                  <a:lnTo>
                    <a:pt x="3844" y="756"/>
                  </a:lnTo>
                  <a:lnTo>
                    <a:pt x="3843" y="755"/>
                  </a:lnTo>
                  <a:lnTo>
                    <a:pt x="3846" y="751"/>
                  </a:lnTo>
                  <a:lnTo>
                    <a:pt x="3848" y="744"/>
                  </a:lnTo>
                  <a:lnTo>
                    <a:pt x="3844" y="744"/>
                  </a:lnTo>
                  <a:lnTo>
                    <a:pt x="3843" y="741"/>
                  </a:lnTo>
                  <a:lnTo>
                    <a:pt x="3848" y="737"/>
                  </a:lnTo>
                  <a:lnTo>
                    <a:pt x="3851" y="739"/>
                  </a:lnTo>
                  <a:lnTo>
                    <a:pt x="3860" y="737"/>
                  </a:lnTo>
                  <a:close/>
                  <a:moveTo>
                    <a:pt x="3838" y="736"/>
                  </a:moveTo>
                  <a:lnTo>
                    <a:pt x="3841" y="737"/>
                  </a:lnTo>
                  <a:lnTo>
                    <a:pt x="3841" y="736"/>
                  </a:lnTo>
                  <a:lnTo>
                    <a:pt x="3841" y="739"/>
                  </a:lnTo>
                  <a:lnTo>
                    <a:pt x="3834" y="743"/>
                  </a:lnTo>
                  <a:lnTo>
                    <a:pt x="3832" y="739"/>
                  </a:lnTo>
                  <a:lnTo>
                    <a:pt x="3834" y="737"/>
                  </a:lnTo>
                  <a:lnTo>
                    <a:pt x="3836" y="741"/>
                  </a:lnTo>
                  <a:lnTo>
                    <a:pt x="3836" y="736"/>
                  </a:lnTo>
                  <a:lnTo>
                    <a:pt x="3838" y="736"/>
                  </a:lnTo>
                  <a:close/>
                  <a:moveTo>
                    <a:pt x="3848" y="729"/>
                  </a:moveTo>
                  <a:lnTo>
                    <a:pt x="3846" y="732"/>
                  </a:lnTo>
                  <a:lnTo>
                    <a:pt x="3846" y="736"/>
                  </a:lnTo>
                  <a:lnTo>
                    <a:pt x="3841" y="737"/>
                  </a:lnTo>
                  <a:lnTo>
                    <a:pt x="3841" y="732"/>
                  </a:lnTo>
                  <a:lnTo>
                    <a:pt x="3843" y="732"/>
                  </a:lnTo>
                  <a:lnTo>
                    <a:pt x="3846" y="729"/>
                  </a:lnTo>
                  <a:lnTo>
                    <a:pt x="3848" y="729"/>
                  </a:lnTo>
                  <a:close/>
                  <a:moveTo>
                    <a:pt x="4121" y="719"/>
                  </a:moveTo>
                  <a:lnTo>
                    <a:pt x="4123" y="719"/>
                  </a:lnTo>
                  <a:lnTo>
                    <a:pt x="4121" y="722"/>
                  </a:lnTo>
                  <a:lnTo>
                    <a:pt x="4119" y="719"/>
                  </a:lnTo>
                  <a:lnTo>
                    <a:pt x="4121" y="717"/>
                  </a:lnTo>
                  <a:lnTo>
                    <a:pt x="4121" y="719"/>
                  </a:lnTo>
                  <a:close/>
                  <a:moveTo>
                    <a:pt x="3863" y="717"/>
                  </a:moveTo>
                  <a:lnTo>
                    <a:pt x="3861" y="722"/>
                  </a:lnTo>
                  <a:lnTo>
                    <a:pt x="3858" y="724"/>
                  </a:lnTo>
                  <a:lnTo>
                    <a:pt x="3855" y="722"/>
                  </a:lnTo>
                  <a:lnTo>
                    <a:pt x="3858" y="720"/>
                  </a:lnTo>
                  <a:lnTo>
                    <a:pt x="3860" y="717"/>
                  </a:lnTo>
                  <a:lnTo>
                    <a:pt x="3863" y="717"/>
                  </a:lnTo>
                  <a:close/>
                  <a:moveTo>
                    <a:pt x="3880" y="710"/>
                  </a:moveTo>
                  <a:lnTo>
                    <a:pt x="3880" y="714"/>
                  </a:lnTo>
                  <a:lnTo>
                    <a:pt x="3884" y="717"/>
                  </a:lnTo>
                  <a:lnTo>
                    <a:pt x="3880" y="715"/>
                  </a:lnTo>
                  <a:lnTo>
                    <a:pt x="3880" y="720"/>
                  </a:lnTo>
                  <a:lnTo>
                    <a:pt x="3878" y="715"/>
                  </a:lnTo>
                  <a:lnTo>
                    <a:pt x="3880" y="710"/>
                  </a:lnTo>
                  <a:close/>
                  <a:moveTo>
                    <a:pt x="3851" y="708"/>
                  </a:moveTo>
                  <a:lnTo>
                    <a:pt x="3855" y="710"/>
                  </a:lnTo>
                  <a:lnTo>
                    <a:pt x="3851" y="710"/>
                  </a:lnTo>
                  <a:lnTo>
                    <a:pt x="3849" y="710"/>
                  </a:lnTo>
                  <a:lnTo>
                    <a:pt x="3851" y="708"/>
                  </a:lnTo>
                  <a:close/>
                  <a:moveTo>
                    <a:pt x="4145" y="712"/>
                  </a:moveTo>
                  <a:lnTo>
                    <a:pt x="4148" y="714"/>
                  </a:lnTo>
                  <a:lnTo>
                    <a:pt x="4148" y="715"/>
                  </a:lnTo>
                  <a:lnTo>
                    <a:pt x="4147" y="715"/>
                  </a:lnTo>
                  <a:lnTo>
                    <a:pt x="4145" y="712"/>
                  </a:lnTo>
                  <a:lnTo>
                    <a:pt x="4143" y="712"/>
                  </a:lnTo>
                  <a:lnTo>
                    <a:pt x="4147" y="714"/>
                  </a:lnTo>
                  <a:lnTo>
                    <a:pt x="4145" y="715"/>
                  </a:lnTo>
                  <a:lnTo>
                    <a:pt x="4143" y="715"/>
                  </a:lnTo>
                  <a:lnTo>
                    <a:pt x="4140" y="714"/>
                  </a:lnTo>
                  <a:lnTo>
                    <a:pt x="4140" y="708"/>
                  </a:lnTo>
                  <a:lnTo>
                    <a:pt x="4141" y="708"/>
                  </a:lnTo>
                  <a:lnTo>
                    <a:pt x="4145" y="712"/>
                  </a:lnTo>
                  <a:close/>
                  <a:moveTo>
                    <a:pt x="3880" y="707"/>
                  </a:moveTo>
                  <a:lnTo>
                    <a:pt x="3882" y="707"/>
                  </a:lnTo>
                  <a:lnTo>
                    <a:pt x="3882" y="708"/>
                  </a:lnTo>
                  <a:lnTo>
                    <a:pt x="3880" y="708"/>
                  </a:lnTo>
                  <a:lnTo>
                    <a:pt x="3880" y="707"/>
                  </a:lnTo>
                  <a:close/>
                  <a:moveTo>
                    <a:pt x="4104" y="702"/>
                  </a:moveTo>
                  <a:lnTo>
                    <a:pt x="4111" y="705"/>
                  </a:lnTo>
                  <a:lnTo>
                    <a:pt x="4117" y="708"/>
                  </a:lnTo>
                  <a:lnTo>
                    <a:pt x="4124" y="715"/>
                  </a:lnTo>
                  <a:lnTo>
                    <a:pt x="4126" y="719"/>
                  </a:lnTo>
                  <a:lnTo>
                    <a:pt x="4135" y="722"/>
                  </a:lnTo>
                  <a:lnTo>
                    <a:pt x="4138" y="731"/>
                  </a:lnTo>
                  <a:lnTo>
                    <a:pt x="4138" y="732"/>
                  </a:lnTo>
                  <a:lnTo>
                    <a:pt x="4136" y="731"/>
                  </a:lnTo>
                  <a:lnTo>
                    <a:pt x="4135" y="734"/>
                  </a:lnTo>
                  <a:lnTo>
                    <a:pt x="4133" y="732"/>
                  </a:lnTo>
                  <a:lnTo>
                    <a:pt x="4131" y="729"/>
                  </a:lnTo>
                  <a:lnTo>
                    <a:pt x="4131" y="727"/>
                  </a:lnTo>
                  <a:lnTo>
                    <a:pt x="4126" y="724"/>
                  </a:lnTo>
                  <a:lnTo>
                    <a:pt x="4128" y="722"/>
                  </a:lnTo>
                  <a:lnTo>
                    <a:pt x="4124" y="719"/>
                  </a:lnTo>
                  <a:lnTo>
                    <a:pt x="4119" y="717"/>
                  </a:lnTo>
                  <a:lnTo>
                    <a:pt x="4116" y="717"/>
                  </a:lnTo>
                  <a:lnTo>
                    <a:pt x="4116" y="712"/>
                  </a:lnTo>
                  <a:lnTo>
                    <a:pt x="4114" y="708"/>
                  </a:lnTo>
                  <a:lnTo>
                    <a:pt x="4109" y="705"/>
                  </a:lnTo>
                  <a:lnTo>
                    <a:pt x="4104" y="703"/>
                  </a:lnTo>
                  <a:lnTo>
                    <a:pt x="4104" y="702"/>
                  </a:lnTo>
                  <a:close/>
                  <a:moveTo>
                    <a:pt x="3882" y="691"/>
                  </a:moveTo>
                  <a:lnTo>
                    <a:pt x="3885" y="691"/>
                  </a:lnTo>
                  <a:lnTo>
                    <a:pt x="3884" y="695"/>
                  </a:lnTo>
                  <a:lnTo>
                    <a:pt x="3884" y="700"/>
                  </a:lnTo>
                  <a:lnTo>
                    <a:pt x="3887" y="698"/>
                  </a:lnTo>
                  <a:lnTo>
                    <a:pt x="3885" y="707"/>
                  </a:lnTo>
                  <a:lnTo>
                    <a:pt x="3885" y="708"/>
                  </a:lnTo>
                  <a:lnTo>
                    <a:pt x="3887" y="715"/>
                  </a:lnTo>
                  <a:lnTo>
                    <a:pt x="3887" y="712"/>
                  </a:lnTo>
                  <a:lnTo>
                    <a:pt x="3884" y="708"/>
                  </a:lnTo>
                  <a:lnTo>
                    <a:pt x="3884" y="707"/>
                  </a:lnTo>
                  <a:lnTo>
                    <a:pt x="3882" y="705"/>
                  </a:lnTo>
                  <a:lnTo>
                    <a:pt x="3878" y="705"/>
                  </a:lnTo>
                  <a:lnTo>
                    <a:pt x="3880" y="696"/>
                  </a:lnTo>
                  <a:lnTo>
                    <a:pt x="3882" y="695"/>
                  </a:lnTo>
                  <a:lnTo>
                    <a:pt x="3882" y="691"/>
                  </a:lnTo>
                  <a:close/>
                  <a:moveTo>
                    <a:pt x="4066" y="686"/>
                  </a:moveTo>
                  <a:lnTo>
                    <a:pt x="4068" y="688"/>
                  </a:lnTo>
                  <a:lnTo>
                    <a:pt x="4065" y="686"/>
                  </a:lnTo>
                  <a:lnTo>
                    <a:pt x="4063" y="685"/>
                  </a:lnTo>
                  <a:lnTo>
                    <a:pt x="4066" y="686"/>
                  </a:lnTo>
                  <a:close/>
                  <a:moveTo>
                    <a:pt x="3937" y="664"/>
                  </a:moveTo>
                  <a:lnTo>
                    <a:pt x="3938" y="664"/>
                  </a:lnTo>
                  <a:lnTo>
                    <a:pt x="3938" y="667"/>
                  </a:lnTo>
                  <a:lnTo>
                    <a:pt x="3937" y="667"/>
                  </a:lnTo>
                  <a:lnTo>
                    <a:pt x="3937" y="664"/>
                  </a:lnTo>
                  <a:close/>
                  <a:moveTo>
                    <a:pt x="3880" y="664"/>
                  </a:moveTo>
                  <a:lnTo>
                    <a:pt x="3884" y="667"/>
                  </a:lnTo>
                  <a:lnTo>
                    <a:pt x="3884" y="669"/>
                  </a:lnTo>
                  <a:lnTo>
                    <a:pt x="3880" y="674"/>
                  </a:lnTo>
                  <a:lnTo>
                    <a:pt x="3877" y="674"/>
                  </a:lnTo>
                  <a:lnTo>
                    <a:pt x="3872" y="671"/>
                  </a:lnTo>
                  <a:lnTo>
                    <a:pt x="3872" y="667"/>
                  </a:lnTo>
                  <a:lnTo>
                    <a:pt x="3877" y="664"/>
                  </a:lnTo>
                  <a:lnTo>
                    <a:pt x="3880" y="664"/>
                  </a:lnTo>
                  <a:close/>
                  <a:moveTo>
                    <a:pt x="4054" y="650"/>
                  </a:moveTo>
                  <a:lnTo>
                    <a:pt x="4054" y="652"/>
                  </a:lnTo>
                  <a:lnTo>
                    <a:pt x="4054" y="650"/>
                  </a:lnTo>
                  <a:close/>
                  <a:moveTo>
                    <a:pt x="3880" y="650"/>
                  </a:moveTo>
                  <a:lnTo>
                    <a:pt x="3884" y="654"/>
                  </a:lnTo>
                  <a:lnTo>
                    <a:pt x="3880" y="655"/>
                  </a:lnTo>
                  <a:lnTo>
                    <a:pt x="3877" y="655"/>
                  </a:lnTo>
                  <a:lnTo>
                    <a:pt x="3877" y="650"/>
                  </a:lnTo>
                  <a:lnTo>
                    <a:pt x="3880" y="650"/>
                  </a:lnTo>
                  <a:close/>
                  <a:moveTo>
                    <a:pt x="4047" y="640"/>
                  </a:moveTo>
                  <a:lnTo>
                    <a:pt x="4053" y="649"/>
                  </a:lnTo>
                  <a:lnTo>
                    <a:pt x="4049" y="647"/>
                  </a:lnTo>
                  <a:lnTo>
                    <a:pt x="4046" y="642"/>
                  </a:lnTo>
                  <a:lnTo>
                    <a:pt x="4047" y="640"/>
                  </a:lnTo>
                  <a:close/>
                  <a:moveTo>
                    <a:pt x="4027" y="638"/>
                  </a:moveTo>
                  <a:lnTo>
                    <a:pt x="4030" y="640"/>
                  </a:lnTo>
                  <a:lnTo>
                    <a:pt x="4027" y="640"/>
                  </a:lnTo>
                  <a:lnTo>
                    <a:pt x="4025" y="638"/>
                  </a:lnTo>
                  <a:lnTo>
                    <a:pt x="4027" y="638"/>
                  </a:lnTo>
                  <a:close/>
                  <a:moveTo>
                    <a:pt x="3878" y="637"/>
                  </a:moveTo>
                  <a:lnTo>
                    <a:pt x="3880" y="638"/>
                  </a:lnTo>
                  <a:lnTo>
                    <a:pt x="3877" y="640"/>
                  </a:lnTo>
                  <a:lnTo>
                    <a:pt x="3878" y="637"/>
                  </a:lnTo>
                  <a:close/>
                  <a:moveTo>
                    <a:pt x="4013" y="632"/>
                  </a:moveTo>
                  <a:lnTo>
                    <a:pt x="4015" y="632"/>
                  </a:lnTo>
                  <a:lnTo>
                    <a:pt x="4015" y="633"/>
                  </a:lnTo>
                  <a:lnTo>
                    <a:pt x="4013" y="633"/>
                  </a:lnTo>
                  <a:lnTo>
                    <a:pt x="4013" y="632"/>
                  </a:lnTo>
                  <a:close/>
                  <a:moveTo>
                    <a:pt x="3878" y="618"/>
                  </a:moveTo>
                  <a:lnTo>
                    <a:pt x="3884" y="618"/>
                  </a:lnTo>
                  <a:lnTo>
                    <a:pt x="3885" y="621"/>
                  </a:lnTo>
                  <a:lnTo>
                    <a:pt x="3884" y="628"/>
                  </a:lnTo>
                  <a:lnTo>
                    <a:pt x="3882" y="632"/>
                  </a:lnTo>
                  <a:lnTo>
                    <a:pt x="3878" y="633"/>
                  </a:lnTo>
                  <a:lnTo>
                    <a:pt x="3875" y="630"/>
                  </a:lnTo>
                  <a:lnTo>
                    <a:pt x="3873" y="626"/>
                  </a:lnTo>
                  <a:lnTo>
                    <a:pt x="3877" y="618"/>
                  </a:lnTo>
                  <a:lnTo>
                    <a:pt x="3878" y="618"/>
                  </a:lnTo>
                  <a:close/>
                  <a:moveTo>
                    <a:pt x="3984" y="613"/>
                  </a:moveTo>
                  <a:lnTo>
                    <a:pt x="3986" y="613"/>
                  </a:lnTo>
                  <a:lnTo>
                    <a:pt x="3986" y="616"/>
                  </a:lnTo>
                  <a:lnTo>
                    <a:pt x="3984" y="616"/>
                  </a:lnTo>
                  <a:lnTo>
                    <a:pt x="3984" y="613"/>
                  </a:lnTo>
                  <a:close/>
                  <a:moveTo>
                    <a:pt x="3988" y="611"/>
                  </a:moveTo>
                  <a:lnTo>
                    <a:pt x="3991" y="611"/>
                  </a:lnTo>
                  <a:lnTo>
                    <a:pt x="3991" y="614"/>
                  </a:lnTo>
                  <a:lnTo>
                    <a:pt x="3989" y="614"/>
                  </a:lnTo>
                  <a:lnTo>
                    <a:pt x="3988" y="611"/>
                  </a:lnTo>
                  <a:close/>
                  <a:moveTo>
                    <a:pt x="3979" y="609"/>
                  </a:moveTo>
                  <a:lnTo>
                    <a:pt x="3983" y="609"/>
                  </a:lnTo>
                  <a:lnTo>
                    <a:pt x="3983" y="613"/>
                  </a:lnTo>
                  <a:lnTo>
                    <a:pt x="3979" y="613"/>
                  </a:lnTo>
                  <a:lnTo>
                    <a:pt x="3979" y="609"/>
                  </a:lnTo>
                  <a:close/>
                  <a:moveTo>
                    <a:pt x="3870" y="604"/>
                  </a:moveTo>
                  <a:lnTo>
                    <a:pt x="3877" y="608"/>
                  </a:lnTo>
                  <a:lnTo>
                    <a:pt x="3877" y="613"/>
                  </a:lnTo>
                  <a:lnTo>
                    <a:pt x="3875" y="616"/>
                  </a:lnTo>
                  <a:lnTo>
                    <a:pt x="3868" y="616"/>
                  </a:lnTo>
                  <a:lnTo>
                    <a:pt x="3865" y="613"/>
                  </a:lnTo>
                  <a:lnTo>
                    <a:pt x="3867" y="606"/>
                  </a:lnTo>
                  <a:lnTo>
                    <a:pt x="3870" y="604"/>
                  </a:lnTo>
                  <a:close/>
                  <a:moveTo>
                    <a:pt x="3890" y="601"/>
                  </a:moveTo>
                  <a:lnTo>
                    <a:pt x="3890" y="604"/>
                  </a:lnTo>
                  <a:lnTo>
                    <a:pt x="3890" y="601"/>
                  </a:lnTo>
                  <a:close/>
                  <a:moveTo>
                    <a:pt x="3868" y="599"/>
                  </a:moveTo>
                  <a:lnTo>
                    <a:pt x="3870" y="601"/>
                  </a:lnTo>
                  <a:lnTo>
                    <a:pt x="3868" y="603"/>
                  </a:lnTo>
                  <a:lnTo>
                    <a:pt x="3867" y="599"/>
                  </a:lnTo>
                  <a:lnTo>
                    <a:pt x="3868" y="599"/>
                  </a:lnTo>
                  <a:close/>
                  <a:moveTo>
                    <a:pt x="3728" y="591"/>
                  </a:moveTo>
                  <a:lnTo>
                    <a:pt x="3728" y="592"/>
                  </a:lnTo>
                  <a:lnTo>
                    <a:pt x="3730" y="592"/>
                  </a:lnTo>
                  <a:lnTo>
                    <a:pt x="3728" y="592"/>
                  </a:lnTo>
                  <a:lnTo>
                    <a:pt x="3727" y="591"/>
                  </a:lnTo>
                  <a:lnTo>
                    <a:pt x="3728" y="591"/>
                  </a:lnTo>
                  <a:close/>
                  <a:moveTo>
                    <a:pt x="3950" y="551"/>
                  </a:moveTo>
                  <a:lnTo>
                    <a:pt x="3954" y="551"/>
                  </a:lnTo>
                  <a:lnTo>
                    <a:pt x="3954" y="553"/>
                  </a:lnTo>
                  <a:lnTo>
                    <a:pt x="3950" y="553"/>
                  </a:lnTo>
                  <a:lnTo>
                    <a:pt x="3950" y="551"/>
                  </a:lnTo>
                  <a:close/>
                  <a:moveTo>
                    <a:pt x="3756" y="546"/>
                  </a:moveTo>
                  <a:lnTo>
                    <a:pt x="3761" y="548"/>
                  </a:lnTo>
                  <a:lnTo>
                    <a:pt x="3759" y="550"/>
                  </a:lnTo>
                  <a:lnTo>
                    <a:pt x="3757" y="555"/>
                  </a:lnTo>
                  <a:lnTo>
                    <a:pt x="3754" y="550"/>
                  </a:lnTo>
                  <a:lnTo>
                    <a:pt x="3756" y="546"/>
                  </a:lnTo>
                  <a:close/>
                  <a:moveTo>
                    <a:pt x="3955" y="517"/>
                  </a:moveTo>
                  <a:lnTo>
                    <a:pt x="3959" y="517"/>
                  </a:lnTo>
                  <a:lnTo>
                    <a:pt x="3959" y="521"/>
                  </a:lnTo>
                  <a:lnTo>
                    <a:pt x="3955" y="521"/>
                  </a:lnTo>
                  <a:lnTo>
                    <a:pt x="3955" y="517"/>
                  </a:lnTo>
                  <a:close/>
                  <a:moveTo>
                    <a:pt x="3887" y="507"/>
                  </a:moveTo>
                  <a:lnTo>
                    <a:pt x="3889" y="507"/>
                  </a:lnTo>
                  <a:lnTo>
                    <a:pt x="3889" y="509"/>
                  </a:lnTo>
                  <a:lnTo>
                    <a:pt x="3887" y="509"/>
                  </a:lnTo>
                  <a:lnTo>
                    <a:pt x="3887" y="507"/>
                  </a:lnTo>
                  <a:close/>
                  <a:moveTo>
                    <a:pt x="3892" y="502"/>
                  </a:moveTo>
                  <a:lnTo>
                    <a:pt x="3894" y="505"/>
                  </a:lnTo>
                  <a:lnTo>
                    <a:pt x="3889" y="509"/>
                  </a:lnTo>
                  <a:lnTo>
                    <a:pt x="3892" y="502"/>
                  </a:lnTo>
                  <a:close/>
                  <a:moveTo>
                    <a:pt x="3957" y="498"/>
                  </a:moveTo>
                  <a:lnTo>
                    <a:pt x="3959" y="498"/>
                  </a:lnTo>
                  <a:lnTo>
                    <a:pt x="3959" y="502"/>
                  </a:lnTo>
                  <a:lnTo>
                    <a:pt x="3957" y="502"/>
                  </a:lnTo>
                  <a:lnTo>
                    <a:pt x="3957" y="498"/>
                  </a:lnTo>
                  <a:close/>
                  <a:moveTo>
                    <a:pt x="3954" y="497"/>
                  </a:moveTo>
                  <a:lnTo>
                    <a:pt x="3957" y="497"/>
                  </a:lnTo>
                  <a:lnTo>
                    <a:pt x="3957" y="498"/>
                  </a:lnTo>
                  <a:lnTo>
                    <a:pt x="3954" y="498"/>
                  </a:lnTo>
                  <a:lnTo>
                    <a:pt x="3954" y="497"/>
                  </a:lnTo>
                  <a:close/>
                  <a:moveTo>
                    <a:pt x="3950" y="493"/>
                  </a:moveTo>
                  <a:lnTo>
                    <a:pt x="3952" y="495"/>
                  </a:lnTo>
                  <a:lnTo>
                    <a:pt x="3950" y="495"/>
                  </a:lnTo>
                  <a:lnTo>
                    <a:pt x="3948" y="492"/>
                  </a:lnTo>
                  <a:lnTo>
                    <a:pt x="3950" y="493"/>
                  </a:lnTo>
                  <a:close/>
                  <a:moveTo>
                    <a:pt x="3916" y="444"/>
                  </a:moveTo>
                  <a:lnTo>
                    <a:pt x="3921" y="445"/>
                  </a:lnTo>
                  <a:lnTo>
                    <a:pt x="3923" y="449"/>
                  </a:lnTo>
                  <a:lnTo>
                    <a:pt x="3916" y="444"/>
                  </a:lnTo>
                  <a:close/>
                  <a:moveTo>
                    <a:pt x="3974" y="442"/>
                  </a:moveTo>
                  <a:lnTo>
                    <a:pt x="3974" y="445"/>
                  </a:lnTo>
                  <a:lnTo>
                    <a:pt x="3974" y="442"/>
                  </a:lnTo>
                  <a:close/>
                  <a:moveTo>
                    <a:pt x="3947" y="445"/>
                  </a:moveTo>
                  <a:lnTo>
                    <a:pt x="3948" y="445"/>
                  </a:lnTo>
                  <a:lnTo>
                    <a:pt x="3957" y="444"/>
                  </a:lnTo>
                  <a:lnTo>
                    <a:pt x="3957" y="447"/>
                  </a:lnTo>
                  <a:lnTo>
                    <a:pt x="3952" y="456"/>
                  </a:lnTo>
                  <a:lnTo>
                    <a:pt x="3947" y="461"/>
                  </a:lnTo>
                  <a:lnTo>
                    <a:pt x="3945" y="462"/>
                  </a:lnTo>
                  <a:lnTo>
                    <a:pt x="3943" y="469"/>
                  </a:lnTo>
                  <a:lnTo>
                    <a:pt x="3940" y="473"/>
                  </a:lnTo>
                  <a:lnTo>
                    <a:pt x="3931" y="476"/>
                  </a:lnTo>
                  <a:lnTo>
                    <a:pt x="3931" y="486"/>
                  </a:lnTo>
                  <a:lnTo>
                    <a:pt x="3933" y="492"/>
                  </a:lnTo>
                  <a:lnTo>
                    <a:pt x="3935" y="492"/>
                  </a:lnTo>
                  <a:lnTo>
                    <a:pt x="3937" y="492"/>
                  </a:lnTo>
                  <a:lnTo>
                    <a:pt x="3942" y="490"/>
                  </a:lnTo>
                  <a:lnTo>
                    <a:pt x="3945" y="493"/>
                  </a:lnTo>
                  <a:lnTo>
                    <a:pt x="3945" y="495"/>
                  </a:lnTo>
                  <a:lnTo>
                    <a:pt x="3948" y="497"/>
                  </a:lnTo>
                  <a:lnTo>
                    <a:pt x="3952" y="500"/>
                  </a:lnTo>
                  <a:lnTo>
                    <a:pt x="3952" y="505"/>
                  </a:lnTo>
                  <a:lnTo>
                    <a:pt x="3948" y="507"/>
                  </a:lnTo>
                  <a:lnTo>
                    <a:pt x="3950" y="514"/>
                  </a:lnTo>
                  <a:lnTo>
                    <a:pt x="3948" y="514"/>
                  </a:lnTo>
                  <a:lnTo>
                    <a:pt x="3950" y="515"/>
                  </a:lnTo>
                  <a:lnTo>
                    <a:pt x="3954" y="517"/>
                  </a:lnTo>
                  <a:lnTo>
                    <a:pt x="3954" y="522"/>
                  </a:lnTo>
                  <a:lnTo>
                    <a:pt x="3954" y="524"/>
                  </a:lnTo>
                  <a:lnTo>
                    <a:pt x="3954" y="526"/>
                  </a:lnTo>
                  <a:lnTo>
                    <a:pt x="3952" y="536"/>
                  </a:lnTo>
                  <a:lnTo>
                    <a:pt x="3954" y="539"/>
                  </a:lnTo>
                  <a:lnTo>
                    <a:pt x="3950" y="541"/>
                  </a:lnTo>
                  <a:lnTo>
                    <a:pt x="3948" y="544"/>
                  </a:lnTo>
                  <a:lnTo>
                    <a:pt x="3952" y="550"/>
                  </a:lnTo>
                  <a:lnTo>
                    <a:pt x="3947" y="551"/>
                  </a:lnTo>
                  <a:lnTo>
                    <a:pt x="3947" y="555"/>
                  </a:lnTo>
                  <a:lnTo>
                    <a:pt x="3940" y="560"/>
                  </a:lnTo>
                  <a:lnTo>
                    <a:pt x="3938" y="570"/>
                  </a:lnTo>
                  <a:lnTo>
                    <a:pt x="3930" y="570"/>
                  </a:lnTo>
                  <a:lnTo>
                    <a:pt x="3926" y="575"/>
                  </a:lnTo>
                  <a:lnTo>
                    <a:pt x="3921" y="580"/>
                  </a:lnTo>
                  <a:lnTo>
                    <a:pt x="3918" y="580"/>
                  </a:lnTo>
                  <a:lnTo>
                    <a:pt x="3916" y="582"/>
                  </a:lnTo>
                  <a:lnTo>
                    <a:pt x="3909" y="584"/>
                  </a:lnTo>
                  <a:lnTo>
                    <a:pt x="3906" y="591"/>
                  </a:lnTo>
                  <a:lnTo>
                    <a:pt x="3908" y="596"/>
                  </a:lnTo>
                  <a:lnTo>
                    <a:pt x="3906" y="597"/>
                  </a:lnTo>
                  <a:lnTo>
                    <a:pt x="3908" y="597"/>
                  </a:lnTo>
                  <a:lnTo>
                    <a:pt x="3909" y="603"/>
                  </a:lnTo>
                  <a:lnTo>
                    <a:pt x="3911" y="604"/>
                  </a:lnTo>
                  <a:lnTo>
                    <a:pt x="3911" y="601"/>
                  </a:lnTo>
                  <a:lnTo>
                    <a:pt x="3914" y="603"/>
                  </a:lnTo>
                  <a:lnTo>
                    <a:pt x="3914" y="604"/>
                  </a:lnTo>
                  <a:lnTo>
                    <a:pt x="3918" y="608"/>
                  </a:lnTo>
                  <a:lnTo>
                    <a:pt x="3918" y="609"/>
                  </a:lnTo>
                  <a:lnTo>
                    <a:pt x="3926" y="613"/>
                  </a:lnTo>
                  <a:lnTo>
                    <a:pt x="3926" y="611"/>
                  </a:lnTo>
                  <a:lnTo>
                    <a:pt x="3937" y="608"/>
                  </a:lnTo>
                  <a:lnTo>
                    <a:pt x="3937" y="606"/>
                  </a:lnTo>
                  <a:lnTo>
                    <a:pt x="3942" y="603"/>
                  </a:lnTo>
                  <a:lnTo>
                    <a:pt x="3942" y="592"/>
                  </a:lnTo>
                  <a:lnTo>
                    <a:pt x="3943" y="589"/>
                  </a:lnTo>
                  <a:lnTo>
                    <a:pt x="3942" y="587"/>
                  </a:lnTo>
                  <a:lnTo>
                    <a:pt x="3945" y="584"/>
                  </a:lnTo>
                  <a:lnTo>
                    <a:pt x="3948" y="577"/>
                  </a:lnTo>
                  <a:lnTo>
                    <a:pt x="3954" y="573"/>
                  </a:lnTo>
                  <a:lnTo>
                    <a:pt x="3960" y="572"/>
                  </a:lnTo>
                  <a:lnTo>
                    <a:pt x="3969" y="573"/>
                  </a:lnTo>
                  <a:lnTo>
                    <a:pt x="3974" y="568"/>
                  </a:lnTo>
                  <a:lnTo>
                    <a:pt x="3974" y="563"/>
                  </a:lnTo>
                  <a:lnTo>
                    <a:pt x="3971" y="558"/>
                  </a:lnTo>
                  <a:lnTo>
                    <a:pt x="3967" y="558"/>
                  </a:lnTo>
                  <a:lnTo>
                    <a:pt x="3962" y="558"/>
                  </a:lnTo>
                  <a:lnTo>
                    <a:pt x="3960" y="556"/>
                  </a:lnTo>
                  <a:lnTo>
                    <a:pt x="3960" y="553"/>
                  </a:lnTo>
                  <a:lnTo>
                    <a:pt x="3964" y="553"/>
                  </a:lnTo>
                  <a:lnTo>
                    <a:pt x="3969" y="546"/>
                  </a:lnTo>
                  <a:lnTo>
                    <a:pt x="3972" y="541"/>
                  </a:lnTo>
                  <a:lnTo>
                    <a:pt x="3976" y="541"/>
                  </a:lnTo>
                  <a:lnTo>
                    <a:pt x="3979" y="538"/>
                  </a:lnTo>
                  <a:lnTo>
                    <a:pt x="3986" y="536"/>
                  </a:lnTo>
                  <a:lnTo>
                    <a:pt x="3991" y="533"/>
                  </a:lnTo>
                  <a:lnTo>
                    <a:pt x="3995" y="527"/>
                  </a:lnTo>
                  <a:lnTo>
                    <a:pt x="4000" y="524"/>
                  </a:lnTo>
                  <a:lnTo>
                    <a:pt x="4007" y="522"/>
                  </a:lnTo>
                  <a:lnTo>
                    <a:pt x="4012" y="524"/>
                  </a:lnTo>
                  <a:lnTo>
                    <a:pt x="4017" y="519"/>
                  </a:lnTo>
                  <a:lnTo>
                    <a:pt x="4024" y="519"/>
                  </a:lnTo>
                  <a:lnTo>
                    <a:pt x="4030" y="517"/>
                  </a:lnTo>
                  <a:lnTo>
                    <a:pt x="4036" y="519"/>
                  </a:lnTo>
                  <a:lnTo>
                    <a:pt x="4037" y="524"/>
                  </a:lnTo>
                  <a:lnTo>
                    <a:pt x="4034" y="524"/>
                  </a:lnTo>
                  <a:lnTo>
                    <a:pt x="4034" y="527"/>
                  </a:lnTo>
                  <a:lnTo>
                    <a:pt x="4032" y="527"/>
                  </a:lnTo>
                  <a:lnTo>
                    <a:pt x="4032" y="533"/>
                  </a:lnTo>
                  <a:lnTo>
                    <a:pt x="4036" y="539"/>
                  </a:lnTo>
                  <a:lnTo>
                    <a:pt x="4041" y="541"/>
                  </a:lnTo>
                  <a:lnTo>
                    <a:pt x="4039" y="543"/>
                  </a:lnTo>
                  <a:lnTo>
                    <a:pt x="4039" y="551"/>
                  </a:lnTo>
                  <a:lnTo>
                    <a:pt x="4036" y="553"/>
                  </a:lnTo>
                  <a:lnTo>
                    <a:pt x="4036" y="556"/>
                  </a:lnTo>
                  <a:lnTo>
                    <a:pt x="4032" y="563"/>
                  </a:lnTo>
                  <a:lnTo>
                    <a:pt x="4034" y="570"/>
                  </a:lnTo>
                  <a:lnTo>
                    <a:pt x="4032" y="577"/>
                  </a:lnTo>
                  <a:lnTo>
                    <a:pt x="4034" y="580"/>
                  </a:lnTo>
                  <a:lnTo>
                    <a:pt x="4032" y="580"/>
                  </a:lnTo>
                  <a:lnTo>
                    <a:pt x="4024" y="582"/>
                  </a:lnTo>
                  <a:lnTo>
                    <a:pt x="4017" y="589"/>
                  </a:lnTo>
                  <a:lnTo>
                    <a:pt x="4013" y="591"/>
                  </a:lnTo>
                  <a:lnTo>
                    <a:pt x="4010" y="591"/>
                  </a:lnTo>
                  <a:lnTo>
                    <a:pt x="4003" y="596"/>
                  </a:lnTo>
                  <a:lnTo>
                    <a:pt x="4000" y="596"/>
                  </a:lnTo>
                  <a:lnTo>
                    <a:pt x="3996" y="599"/>
                  </a:lnTo>
                  <a:lnTo>
                    <a:pt x="3989" y="597"/>
                  </a:lnTo>
                  <a:lnTo>
                    <a:pt x="3984" y="604"/>
                  </a:lnTo>
                  <a:lnTo>
                    <a:pt x="3988" y="609"/>
                  </a:lnTo>
                  <a:lnTo>
                    <a:pt x="3979" y="606"/>
                  </a:lnTo>
                  <a:lnTo>
                    <a:pt x="3979" y="609"/>
                  </a:lnTo>
                  <a:lnTo>
                    <a:pt x="3974" y="611"/>
                  </a:lnTo>
                  <a:lnTo>
                    <a:pt x="3974" y="613"/>
                  </a:lnTo>
                  <a:lnTo>
                    <a:pt x="3979" y="620"/>
                  </a:lnTo>
                  <a:lnTo>
                    <a:pt x="3981" y="618"/>
                  </a:lnTo>
                  <a:lnTo>
                    <a:pt x="3986" y="623"/>
                  </a:lnTo>
                  <a:lnTo>
                    <a:pt x="3989" y="630"/>
                  </a:lnTo>
                  <a:lnTo>
                    <a:pt x="3993" y="628"/>
                  </a:lnTo>
                  <a:lnTo>
                    <a:pt x="3993" y="630"/>
                  </a:lnTo>
                  <a:lnTo>
                    <a:pt x="4001" y="632"/>
                  </a:lnTo>
                  <a:lnTo>
                    <a:pt x="4007" y="637"/>
                  </a:lnTo>
                  <a:lnTo>
                    <a:pt x="4013" y="637"/>
                  </a:lnTo>
                  <a:lnTo>
                    <a:pt x="4018" y="640"/>
                  </a:lnTo>
                  <a:lnTo>
                    <a:pt x="4029" y="642"/>
                  </a:lnTo>
                  <a:lnTo>
                    <a:pt x="4032" y="642"/>
                  </a:lnTo>
                  <a:lnTo>
                    <a:pt x="4032" y="644"/>
                  </a:lnTo>
                  <a:lnTo>
                    <a:pt x="4030" y="649"/>
                  </a:lnTo>
                  <a:lnTo>
                    <a:pt x="4032" y="652"/>
                  </a:lnTo>
                  <a:lnTo>
                    <a:pt x="4032" y="659"/>
                  </a:lnTo>
                  <a:lnTo>
                    <a:pt x="4030" y="666"/>
                  </a:lnTo>
                  <a:lnTo>
                    <a:pt x="4032" y="667"/>
                  </a:lnTo>
                  <a:lnTo>
                    <a:pt x="4036" y="667"/>
                  </a:lnTo>
                  <a:lnTo>
                    <a:pt x="4044" y="669"/>
                  </a:lnTo>
                  <a:lnTo>
                    <a:pt x="4051" y="673"/>
                  </a:lnTo>
                  <a:lnTo>
                    <a:pt x="4053" y="674"/>
                  </a:lnTo>
                  <a:lnTo>
                    <a:pt x="4054" y="679"/>
                  </a:lnTo>
                  <a:lnTo>
                    <a:pt x="4058" y="683"/>
                  </a:lnTo>
                  <a:lnTo>
                    <a:pt x="4054" y="681"/>
                  </a:lnTo>
                  <a:lnTo>
                    <a:pt x="4051" y="676"/>
                  </a:lnTo>
                  <a:lnTo>
                    <a:pt x="4049" y="676"/>
                  </a:lnTo>
                  <a:lnTo>
                    <a:pt x="4041" y="674"/>
                  </a:lnTo>
                  <a:lnTo>
                    <a:pt x="4037" y="674"/>
                  </a:lnTo>
                  <a:lnTo>
                    <a:pt x="4034" y="673"/>
                  </a:lnTo>
                  <a:lnTo>
                    <a:pt x="4030" y="673"/>
                  </a:lnTo>
                  <a:lnTo>
                    <a:pt x="4024" y="669"/>
                  </a:lnTo>
                  <a:lnTo>
                    <a:pt x="4017" y="669"/>
                  </a:lnTo>
                  <a:lnTo>
                    <a:pt x="4010" y="666"/>
                  </a:lnTo>
                  <a:lnTo>
                    <a:pt x="4008" y="661"/>
                  </a:lnTo>
                  <a:lnTo>
                    <a:pt x="4005" y="659"/>
                  </a:lnTo>
                  <a:lnTo>
                    <a:pt x="4001" y="661"/>
                  </a:lnTo>
                  <a:lnTo>
                    <a:pt x="3996" y="659"/>
                  </a:lnTo>
                  <a:lnTo>
                    <a:pt x="3993" y="659"/>
                  </a:lnTo>
                  <a:lnTo>
                    <a:pt x="3984" y="661"/>
                  </a:lnTo>
                  <a:lnTo>
                    <a:pt x="3979" y="657"/>
                  </a:lnTo>
                  <a:lnTo>
                    <a:pt x="3978" y="659"/>
                  </a:lnTo>
                  <a:lnTo>
                    <a:pt x="3974" y="655"/>
                  </a:lnTo>
                  <a:lnTo>
                    <a:pt x="3972" y="655"/>
                  </a:lnTo>
                  <a:lnTo>
                    <a:pt x="3971" y="652"/>
                  </a:lnTo>
                  <a:lnTo>
                    <a:pt x="3964" y="654"/>
                  </a:lnTo>
                  <a:lnTo>
                    <a:pt x="3959" y="650"/>
                  </a:lnTo>
                  <a:lnTo>
                    <a:pt x="3959" y="652"/>
                  </a:lnTo>
                  <a:lnTo>
                    <a:pt x="3947" y="650"/>
                  </a:lnTo>
                  <a:lnTo>
                    <a:pt x="3940" y="654"/>
                  </a:lnTo>
                  <a:lnTo>
                    <a:pt x="3938" y="655"/>
                  </a:lnTo>
                  <a:lnTo>
                    <a:pt x="3940" y="659"/>
                  </a:lnTo>
                  <a:lnTo>
                    <a:pt x="3938" y="662"/>
                  </a:lnTo>
                  <a:lnTo>
                    <a:pt x="3938" y="664"/>
                  </a:lnTo>
                  <a:lnTo>
                    <a:pt x="3937" y="664"/>
                  </a:lnTo>
                  <a:lnTo>
                    <a:pt x="3937" y="666"/>
                  </a:lnTo>
                  <a:lnTo>
                    <a:pt x="3935" y="671"/>
                  </a:lnTo>
                  <a:lnTo>
                    <a:pt x="3933" y="673"/>
                  </a:lnTo>
                  <a:lnTo>
                    <a:pt x="3935" y="673"/>
                  </a:lnTo>
                  <a:lnTo>
                    <a:pt x="3935" y="671"/>
                  </a:lnTo>
                  <a:lnTo>
                    <a:pt x="3940" y="674"/>
                  </a:lnTo>
                  <a:lnTo>
                    <a:pt x="3940" y="678"/>
                  </a:lnTo>
                  <a:lnTo>
                    <a:pt x="3942" y="681"/>
                  </a:lnTo>
                  <a:lnTo>
                    <a:pt x="3940" y="685"/>
                  </a:lnTo>
                  <a:lnTo>
                    <a:pt x="3942" y="695"/>
                  </a:lnTo>
                  <a:lnTo>
                    <a:pt x="3938" y="695"/>
                  </a:lnTo>
                  <a:lnTo>
                    <a:pt x="3937" y="698"/>
                  </a:lnTo>
                  <a:lnTo>
                    <a:pt x="3937" y="708"/>
                  </a:lnTo>
                  <a:lnTo>
                    <a:pt x="3940" y="715"/>
                  </a:lnTo>
                  <a:lnTo>
                    <a:pt x="3943" y="720"/>
                  </a:lnTo>
                  <a:lnTo>
                    <a:pt x="3947" y="729"/>
                  </a:lnTo>
                  <a:lnTo>
                    <a:pt x="3947" y="732"/>
                  </a:lnTo>
                  <a:lnTo>
                    <a:pt x="3948" y="739"/>
                  </a:lnTo>
                  <a:lnTo>
                    <a:pt x="3952" y="748"/>
                  </a:lnTo>
                  <a:lnTo>
                    <a:pt x="3955" y="755"/>
                  </a:lnTo>
                  <a:lnTo>
                    <a:pt x="3955" y="758"/>
                  </a:lnTo>
                  <a:lnTo>
                    <a:pt x="3957" y="758"/>
                  </a:lnTo>
                  <a:lnTo>
                    <a:pt x="3959" y="760"/>
                  </a:lnTo>
                  <a:lnTo>
                    <a:pt x="3962" y="768"/>
                  </a:lnTo>
                  <a:lnTo>
                    <a:pt x="3966" y="772"/>
                  </a:lnTo>
                  <a:lnTo>
                    <a:pt x="3969" y="778"/>
                  </a:lnTo>
                  <a:lnTo>
                    <a:pt x="3972" y="784"/>
                  </a:lnTo>
                  <a:lnTo>
                    <a:pt x="3976" y="792"/>
                  </a:lnTo>
                  <a:lnTo>
                    <a:pt x="3979" y="796"/>
                  </a:lnTo>
                  <a:lnTo>
                    <a:pt x="3986" y="799"/>
                  </a:lnTo>
                  <a:lnTo>
                    <a:pt x="3988" y="802"/>
                  </a:lnTo>
                  <a:lnTo>
                    <a:pt x="3991" y="806"/>
                  </a:lnTo>
                  <a:lnTo>
                    <a:pt x="3995" y="809"/>
                  </a:lnTo>
                  <a:lnTo>
                    <a:pt x="4003" y="814"/>
                  </a:lnTo>
                  <a:lnTo>
                    <a:pt x="4005" y="818"/>
                  </a:lnTo>
                  <a:lnTo>
                    <a:pt x="3995" y="813"/>
                  </a:lnTo>
                  <a:lnTo>
                    <a:pt x="3993" y="814"/>
                  </a:lnTo>
                  <a:lnTo>
                    <a:pt x="3988" y="811"/>
                  </a:lnTo>
                  <a:lnTo>
                    <a:pt x="3986" y="813"/>
                  </a:lnTo>
                  <a:lnTo>
                    <a:pt x="3983" y="811"/>
                  </a:lnTo>
                  <a:lnTo>
                    <a:pt x="3978" y="807"/>
                  </a:lnTo>
                  <a:lnTo>
                    <a:pt x="3979" y="806"/>
                  </a:lnTo>
                  <a:lnTo>
                    <a:pt x="3984" y="807"/>
                  </a:lnTo>
                  <a:lnTo>
                    <a:pt x="3978" y="801"/>
                  </a:lnTo>
                  <a:lnTo>
                    <a:pt x="3979" y="799"/>
                  </a:lnTo>
                  <a:lnTo>
                    <a:pt x="3978" y="799"/>
                  </a:lnTo>
                  <a:lnTo>
                    <a:pt x="3978" y="797"/>
                  </a:lnTo>
                  <a:lnTo>
                    <a:pt x="3976" y="801"/>
                  </a:lnTo>
                  <a:lnTo>
                    <a:pt x="3974" y="799"/>
                  </a:lnTo>
                  <a:lnTo>
                    <a:pt x="3972" y="799"/>
                  </a:lnTo>
                  <a:lnTo>
                    <a:pt x="3971" y="797"/>
                  </a:lnTo>
                  <a:lnTo>
                    <a:pt x="3969" y="797"/>
                  </a:lnTo>
                  <a:lnTo>
                    <a:pt x="3966" y="796"/>
                  </a:lnTo>
                  <a:lnTo>
                    <a:pt x="3959" y="794"/>
                  </a:lnTo>
                  <a:lnTo>
                    <a:pt x="3952" y="790"/>
                  </a:lnTo>
                  <a:lnTo>
                    <a:pt x="3950" y="787"/>
                  </a:lnTo>
                  <a:lnTo>
                    <a:pt x="3950" y="784"/>
                  </a:lnTo>
                  <a:lnTo>
                    <a:pt x="3945" y="775"/>
                  </a:lnTo>
                  <a:lnTo>
                    <a:pt x="3943" y="768"/>
                  </a:lnTo>
                  <a:lnTo>
                    <a:pt x="3938" y="765"/>
                  </a:lnTo>
                  <a:lnTo>
                    <a:pt x="3938" y="761"/>
                  </a:lnTo>
                  <a:lnTo>
                    <a:pt x="3937" y="755"/>
                  </a:lnTo>
                  <a:lnTo>
                    <a:pt x="3933" y="751"/>
                  </a:lnTo>
                  <a:lnTo>
                    <a:pt x="3928" y="748"/>
                  </a:lnTo>
                  <a:lnTo>
                    <a:pt x="3919" y="746"/>
                  </a:lnTo>
                  <a:lnTo>
                    <a:pt x="3913" y="739"/>
                  </a:lnTo>
                  <a:lnTo>
                    <a:pt x="3913" y="737"/>
                  </a:lnTo>
                  <a:lnTo>
                    <a:pt x="3909" y="732"/>
                  </a:lnTo>
                  <a:lnTo>
                    <a:pt x="3913" y="724"/>
                  </a:lnTo>
                  <a:lnTo>
                    <a:pt x="3913" y="720"/>
                  </a:lnTo>
                  <a:lnTo>
                    <a:pt x="3914" y="719"/>
                  </a:lnTo>
                  <a:lnTo>
                    <a:pt x="3914" y="712"/>
                  </a:lnTo>
                  <a:lnTo>
                    <a:pt x="3914" y="707"/>
                  </a:lnTo>
                  <a:lnTo>
                    <a:pt x="3916" y="698"/>
                  </a:lnTo>
                  <a:lnTo>
                    <a:pt x="3916" y="695"/>
                  </a:lnTo>
                  <a:lnTo>
                    <a:pt x="3913" y="696"/>
                  </a:lnTo>
                  <a:lnTo>
                    <a:pt x="3914" y="693"/>
                  </a:lnTo>
                  <a:lnTo>
                    <a:pt x="3914" y="685"/>
                  </a:lnTo>
                  <a:lnTo>
                    <a:pt x="3916" y="676"/>
                  </a:lnTo>
                  <a:lnTo>
                    <a:pt x="3918" y="671"/>
                  </a:lnTo>
                  <a:lnTo>
                    <a:pt x="3916" y="666"/>
                  </a:lnTo>
                  <a:lnTo>
                    <a:pt x="3909" y="666"/>
                  </a:lnTo>
                  <a:lnTo>
                    <a:pt x="3908" y="664"/>
                  </a:lnTo>
                  <a:lnTo>
                    <a:pt x="3904" y="664"/>
                  </a:lnTo>
                  <a:lnTo>
                    <a:pt x="3904" y="661"/>
                  </a:lnTo>
                  <a:lnTo>
                    <a:pt x="3899" y="657"/>
                  </a:lnTo>
                  <a:lnTo>
                    <a:pt x="3901" y="657"/>
                  </a:lnTo>
                  <a:lnTo>
                    <a:pt x="3899" y="655"/>
                  </a:lnTo>
                  <a:lnTo>
                    <a:pt x="3897" y="645"/>
                  </a:lnTo>
                  <a:lnTo>
                    <a:pt x="3894" y="642"/>
                  </a:lnTo>
                  <a:lnTo>
                    <a:pt x="3894" y="633"/>
                  </a:lnTo>
                  <a:lnTo>
                    <a:pt x="3896" y="626"/>
                  </a:lnTo>
                  <a:lnTo>
                    <a:pt x="3896" y="620"/>
                  </a:lnTo>
                  <a:lnTo>
                    <a:pt x="3899" y="618"/>
                  </a:lnTo>
                  <a:lnTo>
                    <a:pt x="3902" y="616"/>
                  </a:lnTo>
                  <a:lnTo>
                    <a:pt x="3902" y="618"/>
                  </a:lnTo>
                  <a:lnTo>
                    <a:pt x="3902" y="614"/>
                  </a:lnTo>
                  <a:lnTo>
                    <a:pt x="3906" y="611"/>
                  </a:lnTo>
                  <a:lnTo>
                    <a:pt x="3908" y="606"/>
                  </a:lnTo>
                  <a:lnTo>
                    <a:pt x="3906" y="606"/>
                  </a:lnTo>
                  <a:lnTo>
                    <a:pt x="3906" y="604"/>
                  </a:lnTo>
                  <a:lnTo>
                    <a:pt x="3904" y="606"/>
                  </a:lnTo>
                  <a:lnTo>
                    <a:pt x="3897" y="603"/>
                  </a:lnTo>
                  <a:lnTo>
                    <a:pt x="3897" y="604"/>
                  </a:lnTo>
                  <a:lnTo>
                    <a:pt x="3897" y="603"/>
                  </a:lnTo>
                  <a:lnTo>
                    <a:pt x="3896" y="603"/>
                  </a:lnTo>
                  <a:lnTo>
                    <a:pt x="3896" y="604"/>
                  </a:lnTo>
                  <a:lnTo>
                    <a:pt x="3894" y="604"/>
                  </a:lnTo>
                  <a:lnTo>
                    <a:pt x="3896" y="603"/>
                  </a:lnTo>
                  <a:lnTo>
                    <a:pt x="3889" y="601"/>
                  </a:lnTo>
                  <a:lnTo>
                    <a:pt x="3889" y="596"/>
                  </a:lnTo>
                  <a:lnTo>
                    <a:pt x="3892" y="591"/>
                  </a:lnTo>
                  <a:lnTo>
                    <a:pt x="3887" y="587"/>
                  </a:lnTo>
                  <a:lnTo>
                    <a:pt x="3889" y="585"/>
                  </a:lnTo>
                  <a:lnTo>
                    <a:pt x="3889" y="580"/>
                  </a:lnTo>
                  <a:lnTo>
                    <a:pt x="3887" y="580"/>
                  </a:lnTo>
                  <a:lnTo>
                    <a:pt x="3882" y="582"/>
                  </a:lnTo>
                  <a:lnTo>
                    <a:pt x="3880" y="584"/>
                  </a:lnTo>
                  <a:lnTo>
                    <a:pt x="3878" y="582"/>
                  </a:lnTo>
                  <a:lnTo>
                    <a:pt x="3880" y="582"/>
                  </a:lnTo>
                  <a:lnTo>
                    <a:pt x="3878" y="580"/>
                  </a:lnTo>
                  <a:lnTo>
                    <a:pt x="3878" y="577"/>
                  </a:lnTo>
                  <a:lnTo>
                    <a:pt x="3882" y="570"/>
                  </a:lnTo>
                  <a:lnTo>
                    <a:pt x="3878" y="565"/>
                  </a:lnTo>
                  <a:lnTo>
                    <a:pt x="3878" y="560"/>
                  </a:lnTo>
                  <a:lnTo>
                    <a:pt x="3884" y="551"/>
                  </a:lnTo>
                  <a:lnTo>
                    <a:pt x="3887" y="546"/>
                  </a:lnTo>
                  <a:lnTo>
                    <a:pt x="3889" y="541"/>
                  </a:lnTo>
                  <a:lnTo>
                    <a:pt x="3892" y="534"/>
                  </a:lnTo>
                  <a:lnTo>
                    <a:pt x="3894" y="527"/>
                  </a:lnTo>
                  <a:lnTo>
                    <a:pt x="3894" y="522"/>
                  </a:lnTo>
                  <a:lnTo>
                    <a:pt x="3890" y="521"/>
                  </a:lnTo>
                  <a:lnTo>
                    <a:pt x="3894" y="517"/>
                  </a:lnTo>
                  <a:lnTo>
                    <a:pt x="3896" y="519"/>
                  </a:lnTo>
                  <a:lnTo>
                    <a:pt x="3896" y="517"/>
                  </a:lnTo>
                  <a:lnTo>
                    <a:pt x="3896" y="509"/>
                  </a:lnTo>
                  <a:lnTo>
                    <a:pt x="3897" y="509"/>
                  </a:lnTo>
                  <a:lnTo>
                    <a:pt x="3897" y="510"/>
                  </a:lnTo>
                  <a:lnTo>
                    <a:pt x="3897" y="509"/>
                  </a:lnTo>
                  <a:lnTo>
                    <a:pt x="3901" y="509"/>
                  </a:lnTo>
                  <a:lnTo>
                    <a:pt x="3901" y="505"/>
                  </a:lnTo>
                  <a:lnTo>
                    <a:pt x="3896" y="502"/>
                  </a:lnTo>
                  <a:lnTo>
                    <a:pt x="3899" y="500"/>
                  </a:lnTo>
                  <a:lnTo>
                    <a:pt x="3899" y="497"/>
                  </a:lnTo>
                  <a:lnTo>
                    <a:pt x="3904" y="493"/>
                  </a:lnTo>
                  <a:lnTo>
                    <a:pt x="3908" y="488"/>
                  </a:lnTo>
                  <a:lnTo>
                    <a:pt x="3908" y="483"/>
                  </a:lnTo>
                  <a:lnTo>
                    <a:pt x="3909" y="483"/>
                  </a:lnTo>
                  <a:lnTo>
                    <a:pt x="3911" y="481"/>
                  </a:lnTo>
                  <a:lnTo>
                    <a:pt x="3913" y="476"/>
                  </a:lnTo>
                  <a:lnTo>
                    <a:pt x="3919" y="471"/>
                  </a:lnTo>
                  <a:lnTo>
                    <a:pt x="3925" y="466"/>
                  </a:lnTo>
                  <a:lnTo>
                    <a:pt x="3925" y="464"/>
                  </a:lnTo>
                  <a:lnTo>
                    <a:pt x="3930" y="457"/>
                  </a:lnTo>
                  <a:lnTo>
                    <a:pt x="3938" y="452"/>
                  </a:lnTo>
                  <a:lnTo>
                    <a:pt x="3945" y="444"/>
                  </a:lnTo>
                  <a:lnTo>
                    <a:pt x="3943" y="442"/>
                  </a:lnTo>
                  <a:lnTo>
                    <a:pt x="3947" y="445"/>
                  </a:lnTo>
                  <a:close/>
                  <a:moveTo>
                    <a:pt x="3923" y="432"/>
                  </a:moveTo>
                  <a:lnTo>
                    <a:pt x="3923" y="435"/>
                  </a:lnTo>
                  <a:lnTo>
                    <a:pt x="3928" y="435"/>
                  </a:lnTo>
                  <a:lnTo>
                    <a:pt x="3928" y="440"/>
                  </a:lnTo>
                  <a:lnTo>
                    <a:pt x="3925" y="442"/>
                  </a:lnTo>
                  <a:lnTo>
                    <a:pt x="3923" y="442"/>
                  </a:lnTo>
                  <a:lnTo>
                    <a:pt x="3923" y="437"/>
                  </a:lnTo>
                  <a:lnTo>
                    <a:pt x="3921" y="437"/>
                  </a:lnTo>
                  <a:lnTo>
                    <a:pt x="3923" y="432"/>
                  </a:lnTo>
                  <a:close/>
                  <a:moveTo>
                    <a:pt x="3971" y="427"/>
                  </a:moveTo>
                  <a:lnTo>
                    <a:pt x="3971" y="430"/>
                  </a:lnTo>
                  <a:lnTo>
                    <a:pt x="3972" y="432"/>
                  </a:lnTo>
                  <a:lnTo>
                    <a:pt x="3971" y="433"/>
                  </a:lnTo>
                  <a:lnTo>
                    <a:pt x="3967" y="432"/>
                  </a:lnTo>
                  <a:lnTo>
                    <a:pt x="3964" y="428"/>
                  </a:lnTo>
                  <a:lnTo>
                    <a:pt x="3967" y="421"/>
                  </a:lnTo>
                  <a:lnTo>
                    <a:pt x="3969" y="418"/>
                  </a:lnTo>
                  <a:lnTo>
                    <a:pt x="3972" y="425"/>
                  </a:lnTo>
                  <a:lnTo>
                    <a:pt x="3971" y="427"/>
                  </a:lnTo>
                  <a:close/>
                  <a:moveTo>
                    <a:pt x="4020" y="394"/>
                  </a:moveTo>
                  <a:lnTo>
                    <a:pt x="4022" y="399"/>
                  </a:lnTo>
                  <a:lnTo>
                    <a:pt x="4025" y="401"/>
                  </a:lnTo>
                  <a:lnTo>
                    <a:pt x="4025" y="404"/>
                  </a:lnTo>
                  <a:lnTo>
                    <a:pt x="4029" y="404"/>
                  </a:lnTo>
                  <a:lnTo>
                    <a:pt x="4030" y="408"/>
                  </a:lnTo>
                  <a:lnTo>
                    <a:pt x="4032" y="408"/>
                  </a:lnTo>
                  <a:lnTo>
                    <a:pt x="4032" y="416"/>
                  </a:lnTo>
                  <a:lnTo>
                    <a:pt x="4027" y="423"/>
                  </a:lnTo>
                  <a:lnTo>
                    <a:pt x="4027" y="428"/>
                  </a:lnTo>
                  <a:lnTo>
                    <a:pt x="4029" y="430"/>
                  </a:lnTo>
                  <a:lnTo>
                    <a:pt x="4025" y="437"/>
                  </a:lnTo>
                  <a:lnTo>
                    <a:pt x="4024" y="442"/>
                  </a:lnTo>
                  <a:lnTo>
                    <a:pt x="4022" y="445"/>
                  </a:lnTo>
                  <a:lnTo>
                    <a:pt x="4018" y="452"/>
                  </a:lnTo>
                  <a:lnTo>
                    <a:pt x="4018" y="454"/>
                  </a:lnTo>
                  <a:lnTo>
                    <a:pt x="4015" y="456"/>
                  </a:lnTo>
                  <a:lnTo>
                    <a:pt x="4010" y="461"/>
                  </a:lnTo>
                  <a:lnTo>
                    <a:pt x="4007" y="461"/>
                  </a:lnTo>
                  <a:lnTo>
                    <a:pt x="3998" y="461"/>
                  </a:lnTo>
                  <a:lnTo>
                    <a:pt x="3991" y="462"/>
                  </a:lnTo>
                  <a:lnTo>
                    <a:pt x="3986" y="464"/>
                  </a:lnTo>
                  <a:lnTo>
                    <a:pt x="3984" y="466"/>
                  </a:lnTo>
                  <a:lnTo>
                    <a:pt x="3981" y="471"/>
                  </a:lnTo>
                  <a:lnTo>
                    <a:pt x="3984" y="461"/>
                  </a:lnTo>
                  <a:lnTo>
                    <a:pt x="3983" y="457"/>
                  </a:lnTo>
                  <a:lnTo>
                    <a:pt x="3981" y="457"/>
                  </a:lnTo>
                  <a:lnTo>
                    <a:pt x="3979" y="454"/>
                  </a:lnTo>
                  <a:lnTo>
                    <a:pt x="3979" y="445"/>
                  </a:lnTo>
                  <a:lnTo>
                    <a:pt x="3978" y="444"/>
                  </a:lnTo>
                  <a:lnTo>
                    <a:pt x="3979" y="439"/>
                  </a:lnTo>
                  <a:lnTo>
                    <a:pt x="3976" y="435"/>
                  </a:lnTo>
                  <a:lnTo>
                    <a:pt x="3972" y="433"/>
                  </a:lnTo>
                  <a:lnTo>
                    <a:pt x="3979" y="428"/>
                  </a:lnTo>
                  <a:lnTo>
                    <a:pt x="3983" y="423"/>
                  </a:lnTo>
                  <a:lnTo>
                    <a:pt x="3986" y="420"/>
                  </a:lnTo>
                  <a:lnTo>
                    <a:pt x="3984" y="415"/>
                  </a:lnTo>
                  <a:lnTo>
                    <a:pt x="3991" y="410"/>
                  </a:lnTo>
                  <a:lnTo>
                    <a:pt x="3993" y="406"/>
                  </a:lnTo>
                  <a:lnTo>
                    <a:pt x="3998" y="404"/>
                  </a:lnTo>
                  <a:lnTo>
                    <a:pt x="4005" y="396"/>
                  </a:lnTo>
                  <a:lnTo>
                    <a:pt x="4012" y="399"/>
                  </a:lnTo>
                  <a:lnTo>
                    <a:pt x="4017" y="391"/>
                  </a:lnTo>
                  <a:lnTo>
                    <a:pt x="4020" y="394"/>
                  </a:lnTo>
                  <a:close/>
                  <a:moveTo>
                    <a:pt x="5253" y="1711"/>
                  </a:moveTo>
                  <a:lnTo>
                    <a:pt x="5248" y="1709"/>
                  </a:lnTo>
                  <a:lnTo>
                    <a:pt x="5249" y="1706"/>
                  </a:lnTo>
                  <a:lnTo>
                    <a:pt x="5254" y="1709"/>
                  </a:lnTo>
                  <a:lnTo>
                    <a:pt x="5253" y="1711"/>
                  </a:lnTo>
                  <a:close/>
                  <a:moveTo>
                    <a:pt x="5198" y="1704"/>
                  </a:moveTo>
                  <a:lnTo>
                    <a:pt x="5196" y="1708"/>
                  </a:lnTo>
                  <a:lnTo>
                    <a:pt x="5191" y="1713"/>
                  </a:lnTo>
                  <a:lnTo>
                    <a:pt x="5186" y="1714"/>
                  </a:lnTo>
                  <a:lnTo>
                    <a:pt x="5179" y="1716"/>
                  </a:lnTo>
                  <a:lnTo>
                    <a:pt x="5176" y="1718"/>
                  </a:lnTo>
                  <a:lnTo>
                    <a:pt x="5169" y="1716"/>
                  </a:lnTo>
                  <a:lnTo>
                    <a:pt x="5169" y="1713"/>
                  </a:lnTo>
                  <a:lnTo>
                    <a:pt x="5174" y="1713"/>
                  </a:lnTo>
                  <a:lnTo>
                    <a:pt x="5176" y="1711"/>
                  </a:lnTo>
                  <a:lnTo>
                    <a:pt x="5179" y="1713"/>
                  </a:lnTo>
                  <a:lnTo>
                    <a:pt x="5184" y="1711"/>
                  </a:lnTo>
                  <a:lnTo>
                    <a:pt x="5190" y="1709"/>
                  </a:lnTo>
                  <a:lnTo>
                    <a:pt x="5191" y="1708"/>
                  </a:lnTo>
                  <a:lnTo>
                    <a:pt x="5195" y="1708"/>
                  </a:lnTo>
                  <a:lnTo>
                    <a:pt x="5198" y="1704"/>
                  </a:lnTo>
                  <a:close/>
                  <a:moveTo>
                    <a:pt x="5253" y="1706"/>
                  </a:moveTo>
                  <a:lnTo>
                    <a:pt x="5254" y="1706"/>
                  </a:lnTo>
                  <a:lnTo>
                    <a:pt x="5251" y="1708"/>
                  </a:lnTo>
                  <a:lnTo>
                    <a:pt x="5249" y="1704"/>
                  </a:lnTo>
                  <a:lnTo>
                    <a:pt x="5253" y="1706"/>
                  </a:lnTo>
                  <a:close/>
                  <a:moveTo>
                    <a:pt x="5242" y="1699"/>
                  </a:moveTo>
                  <a:lnTo>
                    <a:pt x="5244" y="1699"/>
                  </a:lnTo>
                  <a:lnTo>
                    <a:pt x="5246" y="1699"/>
                  </a:lnTo>
                  <a:lnTo>
                    <a:pt x="5244" y="1701"/>
                  </a:lnTo>
                  <a:lnTo>
                    <a:pt x="5239" y="1697"/>
                  </a:lnTo>
                  <a:lnTo>
                    <a:pt x="5242" y="1699"/>
                  </a:lnTo>
                  <a:close/>
                  <a:moveTo>
                    <a:pt x="5244" y="1699"/>
                  </a:moveTo>
                  <a:lnTo>
                    <a:pt x="5239" y="1697"/>
                  </a:lnTo>
                  <a:lnTo>
                    <a:pt x="5241" y="1690"/>
                  </a:lnTo>
                  <a:lnTo>
                    <a:pt x="5244" y="1694"/>
                  </a:lnTo>
                  <a:lnTo>
                    <a:pt x="5244" y="1699"/>
                  </a:lnTo>
                  <a:close/>
                  <a:moveTo>
                    <a:pt x="5222" y="1685"/>
                  </a:moveTo>
                  <a:lnTo>
                    <a:pt x="5224" y="1685"/>
                  </a:lnTo>
                  <a:lnTo>
                    <a:pt x="5222" y="1685"/>
                  </a:lnTo>
                  <a:close/>
                  <a:moveTo>
                    <a:pt x="5237" y="1685"/>
                  </a:moveTo>
                  <a:lnTo>
                    <a:pt x="5239" y="1690"/>
                  </a:lnTo>
                  <a:lnTo>
                    <a:pt x="5239" y="1697"/>
                  </a:lnTo>
                  <a:lnTo>
                    <a:pt x="5242" y="1701"/>
                  </a:lnTo>
                  <a:lnTo>
                    <a:pt x="5248" y="1702"/>
                  </a:lnTo>
                  <a:lnTo>
                    <a:pt x="5248" y="1709"/>
                  </a:lnTo>
                  <a:lnTo>
                    <a:pt x="5246" y="1713"/>
                  </a:lnTo>
                  <a:lnTo>
                    <a:pt x="5241" y="1713"/>
                  </a:lnTo>
                  <a:lnTo>
                    <a:pt x="5234" y="1711"/>
                  </a:lnTo>
                  <a:lnTo>
                    <a:pt x="5225" y="1713"/>
                  </a:lnTo>
                  <a:lnTo>
                    <a:pt x="5219" y="1711"/>
                  </a:lnTo>
                  <a:lnTo>
                    <a:pt x="5212" y="1711"/>
                  </a:lnTo>
                  <a:lnTo>
                    <a:pt x="5207" y="1709"/>
                  </a:lnTo>
                  <a:lnTo>
                    <a:pt x="5205" y="1708"/>
                  </a:lnTo>
                  <a:lnTo>
                    <a:pt x="5207" y="1702"/>
                  </a:lnTo>
                  <a:lnTo>
                    <a:pt x="5210" y="1701"/>
                  </a:lnTo>
                  <a:lnTo>
                    <a:pt x="5217" y="1694"/>
                  </a:lnTo>
                  <a:lnTo>
                    <a:pt x="5220" y="1687"/>
                  </a:lnTo>
                  <a:lnTo>
                    <a:pt x="5227" y="1685"/>
                  </a:lnTo>
                  <a:lnTo>
                    <a:pt x="5236" y="1682"/>
                  </a:lnTo>
                  <a:lnTo>
                    <a:pt x="5237" y="1685"/>
                  </a:lnTo>
                  <a:close/>
                  <a:moveTo>
                    <a:pt x="5386" y="1672"/>
                  </a:moveTo>
                  <a:lnTo>
                    <a:pt x="5384" y="1668"/>
                  </a:lnTo>
                  <a:lnTo>
                    <a:pt x="5384" y="1667"/>
                  </a:lnTo>
                  <a:lnTo>
                    <a:pt x="5386" y="1672"/>
                  </a:lnTo>
                  <a:close/>
                  <a:moveTo>
                    <a:pt x="5249" y="1653"/>
                  </a:moveTo>
                  <a:lnTo>
                    <a:pt x="5251" y="1653"/>
                  </a:lnTo>
                  <a:lnTo>
                    <a:pt x="5248" y="1653"/>
                  </a:lnTo>
                  <a:lnTo>
                    <a:pt x="5249" y="1653"/>
                  </a:lnTo>
                  <a:close/>
                  <a:moveTo>
                    <a:pt x="5222" y="1590"/>
                  </a:moveTo>
                  <a:lnTo>
                    <a:pt x="5230" y="1591"/>
                  </a:lnTo>
                  <a:lnTo>
                    <a:pt x="5239" y="1595"/>
                  </a:lnTo>
                  <a:lnTo>
                    <a:pt x="5244" y="1600"/>
                  </a:lnTo>
                  <a:lnTo>
                    <a:pt x="5248" y="1607"/>
                  </a:lnTo>
                  <a:lnTo>
                    <a:pt x="5251" y="1610"/>
                  </a:lnTo>
                  <a:lnTo>
                    <a:pt x="5249" y="1610"/>
                  </a:lnTo>
                  <a:lnTo>
                    <a:pt x="5254" y="1612"/>
                  </a:lnTo>
                  <a:lnTo>
                    <a:pt x="5263" y="1614"/>
                  </a:lnTo>
                  <a:lnTo>
                    <a:pt x="5270" y="1615"/>
                  </a:lnTo>
                  <a:lnTo>
                    <a:pt x="5265" y="1622"/>
                  </a:lnTo>
                  <a:lnTo>
                    <a:pt x="5263" y="1629"/>
                  </a:lnTo>
                  <a:lnTo>
                    <a:pt x="5258" y="1636"/>
                  </a:lnTo>
                  <a:lnTo>
                    <a:pt x="5260" y="1646"/>
                  </a:lnTo>
                  <a:lnTo>
                    <a:pt x="5258" y="1648"/>
                  </a:lnTo>
                  <a:lnTo>
                    <a:pt x="5249" y="1651"/>
                  </a:lnTo>
                  <a:lnTo>
                    <a:pt x="5246" y="1655"/>
                  </a:lnTo>
                  <a:lnTo>
                    <a:pt x="5246" y="1658"/>
                  </a:lnTo>
                  <a:lnTo>
                    <a:pt x="5246" y="1665"/>
                  </a:lnTo>
                  <a:lnTo>
                    <a:pt x="5246" y="1670"/>
                  </a:lnTo>
                  <a:lnTo>
                    <a:pt x="5248" y="1675"/>
                  </a:lnTo>
                  <a:lnTo>
                    <a:pt x="5239" y="1675"/>
                  </a:lnTo>
                  <a:lnTo>
                    <a:pt x="5236" y="1677"/>
                  </a:lnTo>
                  <a:lnTo>
                    <a:pt x="5234" y="1684"/>
                  </a:lnTo>
                  <a:lnTo>
                    <a:pt x="5227" y="1685"/>
                  </a:lnTo>
                  <a:lnTo>
                    <a:pt x="5220" y="1684"/>
                  </a:lnTo>
                  <a:lnTo>
                    <a:pt x="5217" y="1690"/>
                  </a:lnTo>
                  <a:lnTo>
                    <a:pt x="5212" y="1696"/>
                  </a:lnTo>
                  <a:lnTo>
                    <a:pt x="5207" y="1699"/>
                  </a:lnTo>
                  <a:lnTo>
                    <a:pt x="5201" y="1702"/>
                  </a:lnTo>
                  <a:lnTo>
                    <a:pt x="5196" y="1704"/>
                  </a:lnTo>
                  <a:lnTo>
                    <a:pt x="5195" y="1708"/>
                  </a:lnTo>
                  <a:lnTo>
                    <a:pt x="5191" y="1708"/>
                  </a:lnTo>
                  <a:lnTo>
                    <a:pt x="5190" y="1709"/>
                  </a:lnTo>
                  <a:lnTo>
                    <a:pt x="5188" y="1709"/>
                  </a:lnTo>
                  <a:lnTo>
                    <a:pt x="5179" y="1711"/>
                  </a:lnTo>
                  <a:lnTo>
                    <a:pt x="5176" y="1711"/>
                  </a:lnTo>
                  <a:lnTo>
                    <a:pt x="5174" y="1713"/>
                  </a:lnTo>
                  <a:lnTo>
                    <a:pt x="5169" y="1713"/>
                  </a:lnTo>
                  <a:lnTo>
                    <a:pt x="5164" y="1711"/>
                  </a:lnTo>
                  <a:lnTo>
                    <a:pt x="5162" y="1713"/>
                  </a:lnTo>
                  <a:lnTo>
                    <a:pt x="5152" y="1713"/>
                  </a:lnTo>
                  <a:lnTo>
                    <a:pt x="5150" y="1713"/>
                  </a:lnTo>
                  <a:lnTo>
                    <a:pt x="5147" y="1713"/>
                  </a:lnTo>
                  <a:lnTo>
                    <a:pt x="5137" y="1713"/>
                  </a:lnTo>
                  <a:lnTo>
                    <a:pt x="5131" y="1713"/>
                  </a:lnTo>
                  <a:lnTo>
                    <a:pt x="5125" y="1713"/>
                  </a:lnTo>
                  <a:lnTo>
                    <a:pt x="5123" y="1711"/>
                  </a:lnTo>
                  <a:lnTo>
                    <a:pt x="5121" y="1713"/>
                  </a:lnTo>
                  <a:lnTo>
                    <a:pt x="5113" y="1713"/>
                  </a:lnTo>
                  <a:lnTo>
                    <a:pt x="5106" y="1714"/>
                  </a:lnTo>
                  <a:lnTo>
                    <a:pt x="5102" y="1716"/>
                  </a:lnTo>
                  <a:lnTo>
                    <a:pt x="5101" y="1716"/>
                  </a:lnTo>
                  <a:lnTo>
                    <a:pt x="5097" y="1720"/>
                  </a:lnTo>
                  <a:lnTo>
                    <a:pt x="5096" y="1718"/>
                  </a:lnTo>
                  <a:lnTo>
                    <a:pt x="5096" y="1716"/>
                  </a:lnTo>
                  <a:lnTo>
                    <a:pt x="5097" y="1709"/>
                  </a:lnTo>
                  <a:lnTo>
                    <a:pt x="5097" y="1702"/>
                  </a:lnTo>
                  <a:lnTo>
                    <a:pt x="5101" y="1694"/>
                  </a:lnTo>
                  <a:lnTo>
                    <a:pt x="5104" y="1687"/>
                  </a:lnTo>
                  <a:lnTo>
                    <a:pt x="5109" y="1679"/>
                  </a:lnTo>
                  <a:lnTo>
                    <a:pt x="5111" y="1675"/>
                  </a:lnTo>
                  <a:lnTo>
                    <a:pt x="5116" y="1672"/>
                  </a:lnTo>
                  <a:lnTo>
                    <a:pt x="5114" y="1667"/>
                  </a:lnTo>
                  <a:lnTo>
                    <a:pt x="5120" y="1656"/>
                  </a:lnTo>
                  <a:lnTo>
                    <a:pt x="5121" y="1653"/>
                  </a:lnTo>
                  <a:lnTo>
                    <a:pt x="5123" y="1651"/>
                  </a:lnTo>
                  <a:lnTo>
                    <a:pt x="5125" y="1648"/>
                  </a:lnTo>
                  <a:lnTo>
                    <a:pt x="5128" y="1641"/>
                  </a:lnTo>
                  <a:lnTo>
                    <a:pt x="5137" y="1634"/>
                  </a:lnTo>
                  <a:lnTo>
                    <a:pt x="5138" y="1629"/>
                  </a:lnTo>
                  <a:lnTo>
                    <a:pt x="5143" y="1620"/>
                  </a:lnTo>
                  <a:lnTo>
                    <a:pt x="5145" y="1619"/>
                  </a:lnTo>
                  <a:lnTo>
                    <a:pt x="5149" y="1615"/>
                  </a:lnTo>
                  <a:lnTo>
                    <a:pt x="5150" y="1617"/>
                  </a:lnTo>
                  <a:lnTo>
                    <a:pt x="5150" y="1614"/>
                  </a:lnTo>
                  <a:lnTo>
                    <a:pt x="5155" y="1609"/>
                  </a:lnTo>
                  <a:lnTo>
                    <a:pt x="5159" y="1607"/>
                  </a:lnTo>
                  <a:lnTo>
                    <a:pt x="5167" y="1602"/>
                  </a:lnTo>
                  <a:lnTo>
                    <a:pt x="5172" y="1600"/>
                  </a:lnTo>
                  <a:lnTo>
                    <a:pt x="5178" y="1598"/>
                  </a:lnTo>
                  <a:lnTo>
                    <a:pt x="5186" y="1595"/>
                  </a:lnTo>
                  <a:lnTo>
                    <a:pt x="5190" y="1595"/>
                  </a:lnTo>
                  <a:lnTo>
                    <a:pt x="5198" y="1593"/>
                  </a:lnTo>
                  <a:lnTo>
                    <a:pt x="5207" y="1593"/>
                  </a:lnTo>
                  <a:lnTo>
                    <a:pt x="5215" y="1590"/>
                  </a:lnTo>
                  <a:lnTo>
                    <a:pt x="5222" y="1590"/>
                  </a:lnTo>
                  <a:close/>
                  <a:moveTo>
                    <a:pt x="5263" y="1574"/>
                  </a:moveTo>
                  <a:lnTo>
                    <a:pt x="5266" y="1574"/>
                  </a:lnTo>
                  <a:lnTo>
                    <a:pt x="5263" y="1574"/>
                  </a:lnTo>
                  <a:close/>
                  <a:moveTo>
                    <a:pt x="5260" y="1571"/>
                  </a:moveTo>
                  <a:lnTo>
                    <a:pt x="5263" y="1573"/>
                  </a:lnTo>
                  <a:lnTo>
                    <a:pt x="5256" y="1571"/>
                  </a:lnTo>
                  <a:lnTo>
                    <a:pt x="5256" y="1569"/>
                  </a:lnTo>
                  <a:lnTo>
                    <a:pt x="5260" y="1571"/>
                  </a:lnTo>
                  <a:close/>
                  <a:moveTo>
                    <a:pt x="5234" y="1564"/>
                  </a:moveTo>
                  <a:lnTo>
                    <a:pt x="5237" y="1564"/>
                  </a:lnTo>
                  <a:lnTo>
                    <a:pt x="5237" y="1566"/>
                  </a:lnTo>
                  <a:lnTo>
                    <a:pt x="5234" y="1566"/>
                  </a:lnTo>
                  <a:lnTo>
                    <a:pt x="5234" y="1564"/>
                  </a:lnTo>
                  <a:close/>
                  <a:moveTo>
                    <a:pt x="5230" y="1566"/>
                  </a:moveTo>
                  <a:lnTo>
                    <a:pt x="5227" y="1566"/>
                  </a:lnTo>
                  <a:lnTo>
                    <a:pt x="5225" y="1561"/>
                  </a:lnTo>
                  <a:lnTo>
                    <a:pt x="5232" y="1564"/>
                  </a:lnTo>
                  <a:lnTo>
                    <a:pt x="5232" y="1566"/>
                  </a:lnTo>
                  <a:lnTo>
                    <a:pt x="5230" y="1566"/>
                  </a:lnTo>
                  <a:close/>
                  <a:moveTo>
                    <a:pt x="5251" y="1527"/>
                  </a:moveTo>
                  <a:lnTo>
                    <a:pt x="5260" y="1532"/>
                  </a:lnTo>
                  <a:lnTo>
                    <a:pt x="5268" y="1537"/>
                  </a:lnTo>
                  <a:lnTo>
                    <a:pt x="5277" y="1542"/>
                  </a:lnTo>
                  <a:lnTo>
                    <a:pt x="5283" y="1544"/>
                  </a:lnTo>
                  <a:lnTo>
                    <a:pt x="5287" y="1545"/>
                  </a:lnTo>
                  <a:lnTo>
                    <a:pt x="5287" y="1549"/>
                  </a:lnTo>
                  <a:lnTo>
                    <a:pt x="5289" y="1549"/>
                  </a:lnTo>
                  <a:lnTo>
                    <a:pt x="5297" y="1552"/>
                  </a:lnTo>
                  <a:lnTo>
                    <a:pt x="5302" y="1552"/>
                  </a:lnTo>
                  <a:lnTo>
                    <a:pt x="5306" y="1559"/>
                  </a:lnTo>
                  <a:lnTo>
                    <a:pt x="5300" y="1566"/>
                  </a:lnTo>
                  <a:lnTo>
                    <a:pt x="5300" y="1568"/>
                  </a:lnTo>
                  <a:lnTo>
                    <a:pt x="5306" y="1573"/>
                  </a:lnTo>
                  <a:lnTo>
                    <a:pt x="5311" y="1571"/>
                  </a:lnTo>
                  <a:lnTo>
                    <a:pt x="5311" y="1573"/>
                  </a:lnTo>
                  <a:lnTo>
                    <a:pt x="5304" y="1574"/>
                  </a:lnTo>
                  <a:lnTo>
                    <a:pt x="5297" y="1571"/>
                  </a:lnTo>
                  <a:lnTo>
                    <a:pt x="5292" y="1573"/>
                  </a:lnTo>
                  <a:lnTo>
                    <a:pt x="5292" y="1564"/>
                  </a:lnTo>
                  <a:lnTo>
                    <a:pt x="5289" y="1562"/>
                  </a:lnTo>
                  <a:lnTo>
                    <a:pt x="5285" y="1566"/>
                  </a:lnTo>
                  <a:lnTo>
                    <a:pt x="5282" y="1573"/>
                  </a:lnTo>
                  <a:lnTo>
                    <a:pt x="5280" y="1571"/>
                  </a:lnTo>
                  <a:lnTo>
                    <a:pt x="5277" y="1571"/>
                  </a:lnTo>
                  <a:lnTo>
                    <a:pt x="5268" y="1571"/>
                  </a:lnTo>
                  <a:lnTo>
                    <a:pt x="5265" y="1571"/>
                  </a:lnTo>
                  <a:lnTo>
                    <a:pt x="5254" y="1566"/>
                  </a:lnTo>
                  <a:lnTo>
                    <a:pt x="5249" y="1564"/>
                  </a:lnTo>
                  <a:lnTo>
                    <a:pt x="5242" y="1566"/>
                  </a:lnTo>
                  <a:lnTo>
                    <a:pt x="5234" y="1561"/>
                  </a:lnTo>
                  <a:lnTo>
                    <a:pt x="5230" y="1559"/>
                  </a:lnTo>
                  <a:lnTo>
                    <a:pt x="5224" y="1554"/>
                  </a:lnTo>
                  <a:lnTo>
                    <a:pt x="5222" y="1552"/>
                  </a:lnTo>
                  <a:lnTo>
                    <a:pt x="5215" y="1547"/>
                  </a:lnTo>
                  <a:lnTo>
                    <a:pt x="5212" y="1545"/>
                  </a:lnTo>
                  <a:lnTo>
                    <a:pt x="5208" y="1538"/>
                  </a:lnTo>
                  <a:lnTo>
                    <a:pt x="5212" y="1533"/>
                  </a:lnTo>
                  <a:lnTo>
                    <a:pt x="5217" y="1532"/>
                  </a:lnTo>
                  <a:lnTo>
                    <a:pt x="5220" y="1533"/>
                  </a:lnTo>
                  <a:lnTo>
                    <a:pt x="5227" y="1535"/>
                  </a:lnTo>
                  <a:lnTo>
                    <a:pt x="5230" y="1533"/>
                  </a:lnTo>
                  <a:lnTo>
                    <a:pt x="5237" y="1528"/>
                  </a:lnTo>
                  <a:lnTo>
                    <a:pt x="5244" y="1528"/>
                  </a:lnTo>
                  <a:lnTo>
                    <a:pt x="5251" y="1527"/>
                  </a:lnTo>
                  <a:close/>
                  <a:moveTo>
                    <a:pt x="5236" y="1523"/>
                  </a:moveTo>
                  <a:lnTo>
                    <a:pt x="5239" y="1523"/>
                  </a:lnTo>
                  <a:lnTo>
                    <a:pt x="5239" y="1527"/>
                  </a:lnTo>
                  <a:lnTo>
                    <a:pt x="5236" y="1527"/>
                  </a:lnTo>
                  <a:lnTo>
                    <a:pt x="5236" y="1523"/>
                  </a:lnTo>
                  <a:close/>
                  <a:moveTo>
                    <a:pt x="5217" y="1515"/>
                  </a:moveTo>
                  <a:lnTo>
                    <a:pt x="5222" y="1516"/>
                  </a:lnTo>
                  <a:lnTo>
                    <a:pt x="5229" y="1518"/>
                  </a:lnTo>
                  <a:lnTo>
                    <a:pt x="5234" y="1523"/>
                  </a:lnTo>
                  <a:lnTo>
                    <a:pt x="5237" y="1527"/>
                  </a:lnTo>
                  <a:lnTo>
                    <a:pt x="5229" y="1532"/>
                  </a:lnTo>
                  <a:lnTo>
                    <a:pt x="5222" y="1530"/>
                  </a:lnTo>
                  <a:lnTo>
                    <a:pt x="5220" y="1528"/>
                  </a:lnTo>
                  <a:lnTo>
                    <a:pt x="5222" y="1527"/>
                  </a:lnTo>
                  <a:lnTo>
                    <a:pt x="5217" y="1523"/>
                  </a:lnTo>
                  <a:lnTo>
                    <a:pt x="5215" y="1518"/>
                  </a:lnTo>
                  <a:lnTo>
                    <a:pt x="5215" y="1515"/>
                  </a:lnTo>
                  <a:lnTo>
                    <a:pt x="5217" y="1515"/>
                  </a:lnTo>
                  <a:close/>
                  <a:moveTo>
                    <a:pt x="5241" y="1513"/>
                  </a:moveTo>
                  <a:lnTo>
                    <a:pt x="5239" y="1520"/>
                  </a:lnTo>
                  <a:lnTo>
                    <a:pt x="5241" y="1521"/>
                  </a:lnTo>
                  <a:lnTo>
                    <a:pt x="5246" y="1523"/>
                  </a:lnTo>
                  <a:lnTo>
                    <a:pt x="5251" y="1521"/>
                  </a:lnTo>
                  <a:lnTo>
                    <a:pt x="5254" y="1523"/>
                  </a:lnTo>
                  <a:lnTo>
                    <a:pt x="5254" y="1525"/>
                  </a:lnTo>
                  <a:lnTo>
                    <a:pt x="5251" y="1525"/>
                  </a:lnTo>
                  <a:lnTo>
                    <a:pt x="5242" y="1527"/>
                  </a:lnTo>
                  <a:lnTo>
                    <a:pt x="5241" y="1525"/>
                  </a:lnTo>
                  <a:lnTo>
                    <a:pt x="5236" y="1520"/>
                  </a:lnTo>
                  <a:lnTo>
                    <a:pt x="5232" y="1516"/>
                  </a:lnTo>
                  <a:lnTo>
                    <a:pt x="5222" y="1513"/>
                  </a:lnTo>
                  <a:lnTo>
                    <a:pt x="5222" y="1503"/>
                  </a:lnTo>
                  <a:lnTo>
                    <a:pt x="5225" y="1501"/>
                  </a:lnTo>
                  <a:lnTo>
                    <a:pt x="5229" y="1504"/>
                  </a:lnTo>
                  <a:lnTo>
                    <a:pt x="5236" y="1508"/>
                  </a:lnTo>
                  <a:lnTo>
                    <a:pt x="5239" y="1511"/>
                  </a:lnTo>
                  <a:lnTo>
                    <a:pt x="5241" y="1513"/>
                  </a:lnTo>
                  <a:close/>
                  <a:moveTo>
                    <a:pt x="5167" y="1392"/>
                  </a:moveTo>
                  <a:lnTo>
                    <a:pt x="5169" y="1388"/>
                  </a:lnTo>
                  <a:lnTo>
                    <a:pt x="5171" y="1390"/>
                  </a:lnTo>
                  <a:lnTo>
                    <a:pt x="5167" y="1392"/>
                  </a:lnTo>
                  <a:close/>
                  <a:moveTo>
                    <a:pt x="5084" y="1328"/>
                  </a:moveTo>
                  <a:lnTo>
                    <a:pt x="5085" y="1328"/>
                  </a:lnTo>
                  <a:lnTo>
                    <a:pt x="5085" y="1330"/>
                  </a:lnTo>
                  <a:lnTo>
                    <a:pt x="5084" y="1330"/>
                  </a:lnTo>
                  <a:lnTo>
                    <a:pt x="5084" y="1328"/>
                  </a:lnTo>
                  <a:close/>
                  <a:moveTo>
                    <a:pt x="5046" y="1310"/>
                  </a:moveTo>
                  <a:lnTo>
                    <a:pt x="5048" y="1310"/>
                  </a:lnTo>
                  <a:lnTo>
                    <a:pt x="5048" y="1311"/>
                  </a:lnTo>
                  <a:lnTo>
                    <a:pt x="5046" y="1311"/>
                  </a:lnTo>
                  <a:lnTo>
                    <a:pt x="5046" y="1310"/>
                  </a:lnTo>
                  <a:close/>
                  <a:moveTo>
                    <a:pt x="5087" y="1304"/>
                  </a:moveTo>
                  <a:lnTo>
                    <a:pt x="5089" y="1304"/>
                  </a:lnTo>
                  <a:lnTo>
                    <a:pt x="5089" y="1306"/>
                  </a:lnTo>
                  <a:lnTo>
                    <a:pt x="5087" y="1306"/>
                  </a:lnTo>
                  <a:lnTo>
                    <a:pt x="5087" y="1304"/>
                  </a:lnTo>
                  <a:close/>
                  <a:moveTo>
                    <a:pt x="5097" y="1304"/>
                  </a:moveTo>
                  <a:lnTo>
                    <a:pt x="5099" y="1310"/>
                  </a:lnTo>
                  <a:lnTo>
                    <a:pt x="5094" y="1304"/>
                  </a:lnTo>
                  <a:lnTo>
                    <a:pt x="5099" y="1301"/>
                  </a:lnTo>
                  <a:lnTo>
                    <a:pt x="5097" y="1304"/>
                  </a:lnTo>
                  <a:close/>
                  <a:moveTo>
                    <a:pt x="5079" y="1298"/>
                  </a:moveTo>
                  <a:lnTo>
                    <a:pt x="5082" y="1299"/>
                  </a:lnTo>
                  <a:lnTo>
                    <a:pt x="5079" y="1299"/>
                  </a:lnTo>
                  <a:lnTo>
                    <a:pt x="5079" y="1306"/>
                  </a:lnTo>
                  <a:lnTo>
                    <a:pt x="5075" y="1304"/>
                  </a:lnTo>
                  <a:lnTo>
                    <a:pt x="5073" y="1308"/>
                  </a:lnTo>
                  <a:lnTo>
                    <a:pt x="5075" y="1315"/>
                  </a:lnTo>
                  <a:lnTo>
                    <a:pt x="5073" y="1320"/>
                  </a:lnTo>
                  <a:lnTo>
                    <a:pt x="5072" y="1320"/>
                  </a:lnTo>
                  <a:lnTo>
                    <a:pt x="5065" y="1313"/>
                  </a:lnTo>
                  <a:lnTo>
                    <a:pt x="5068" y="1310"/>
                  </a:lnTo>
                  <a:lnTo>
                    <a:pt x="5067" y="1308"/>
                  </a:lnTo>
                  <a:lnTo>
                    <a:pt x="5070" y="1306"/>
                  </a:lnTo>
                  <a:lnTo>
                    <a:pt x="5072" y="1303"/>
                  </a:lnTo>
                  <a:lnTo>
                    <a:pt x="5077" y="1301"/>
                  </a:lnTo>
                  <a:lnTo>
                    <a:pt x="5077" y="1298"/>
                  </a:lnTo>
                  <a:lnTo>
                    <a:pt x="5079" y="1298"/>
                  </a:lnTo>
                  <a:close/>
                  <a:moveTo>
                    <a:pt x="5002" y="1294"/>
                  </a:moveTo>
                  <a:lnTo>
                    <a:pt x="5003" y="1294"/>
                  </a:lnTo>
                  <a:lnTo>
                    <a:pt x="5003" y="1296"/>
                  </a:lnTo>
                  <a:lnTo>
                    <a:pt x="5002" y="1296"/>
                  </a:lnTo>
                  <a:lnTo>
                    <a:pt x="5002" y="1294"/>
                  </a:lnTo>
                  <a:close/>
                  <a:moveTo>
                    <a:pt x="5032" y="1291"/>
                  </a:moveTo>
                  <a:lnTo>
                    <a:pt x="5034" y="1291"/>
                  </a:lnTo>
                  <a:lnTo>
                    <a:pt x="5032" y="1291"/>
                  </a:lnTo>
                  <a:lnTo>
                    <a:pt x="5034" y="1293"/>
                  </a:lnTo>
                  <a:lnTo>
                    <a:pt x="5032" y="1294"/>
                  </a:lnTo>
                  <a:lnTo>
                    <a:pt x="5031" y="1293"/>
                  </a:lnTo>
                  <a:lnTo>
                    <a:pt x="5032" y="1291"/>
                  </a:lnTo>
                  <a:lnTo>
                    <a:pt x="5031" y="1289"/>
                  </a:lnTo>
                  <a:lnTo>
                    <a:pt x="5032" y="1289"/>
                  </a:lnTo>
                  <a:lnTo>
                    <a:pt x="5032" y="1291"/>
                  </a:lnTo>
                  <a:close/>
                  <a:moveTo>
                    <a:pt x="5031" y="1286"/>
                  </a:moveTo>
                  <a:lnTo>
                    <a:pt x="5031" y="1289"/>
                  </a:lnTo>
                  <a:lnTo>
                    <a:pt x="5031" y="1286"/>
                  </a:lnTo>
                  <a:close/>
                  <a:moveTo>
                    <a:pt x="5009" y="1287"/>
                  </a:moveTo>
                  <a:lnTo>
                    <a:pt x="5010" y="1287"/>
                  </a:lnTo>
                  <a:lnTo>
                    <a:pt x="5010" y="1291"/>
                  </a:lnTo>
                  <a:lnTo>
                    <a:pt x="5012" y="1291"/>
                  </a:lnTo>
                  <a:lnTo>
                    <a:pt x="5014" y="1293"/>
                  </a:lnTo>
                  <a:lnTo>
                    <a:pt x="5009" y="1293"/>
                  </a:lnTo>
                  <a:lnTo>
                    <a:pt x="5009" y="1294"/>
                  </a:lnTo>
                  <a:lnTo>
                    <a:pt x="5005" y="1296"/>
                  </a:lnTo>
                  <a:lnTo>
                    <a:pt x="5000" y="1293"/>
                  </a:lnTo>
                  <a:lnTo>
                    <a:pt x="5005" y="1291"/>
                  </a:lnTo>
                  <a:lnTo>
                    <a:pt x="5000" y="1293"/>
                  </a:lnTo>
                  <a:lnTo>
                    <a:pt x="5002" y="1287"/>
                  </a:lnTo>
                  <a:lnTo>
                    <a:pt x="5009" y="1287"/>
                  </a:lnTo>
                  <a:close/>
                  <a:moveTo>
                    <a:pt x="5000" y="1287"/>
                  </a:moveTo>
                  <a:lnTo>
                    <a:pt x="5000" y="1289"/>
                  </a:lnTo>
                  <a:lnTo>
                    <a:pt x="4998" y="1291"/>
                  </a:lnTo>
                  <a:lnTo>
                    <a:pt x="4997" y="1289"/>
                  </a:lnTo>
                  <a:lnTo>
                    <a:pt x="4998" y="1286"/>
                  </a:lnTo>
                  <a:lnTo>
                    <a:pt x="5000" y="1287"/>
                  </a:lnTo>
                  <a:close/>
                  <a:moveTo>
                    <a:pt x="4986" y="1289"/>
                  </a:moveTo>
                  <a:lnTo>
                    <a:pt x="4983" y="1286"/>
                  </a:lnTo>
                  <a:lnTo>
                    <a:pt x="4986" y="1284"/>
                  </a:lnTo>
                  <a:lnTo>
                    <a:pt x="4986" y="1289"/>
                  </a:lnTo>
                  <a:close/>
                  <a:moveTo>
                    <a:pt x="4857" y="1076"/>
                  </a:moveTo>
                  <a:lnTo>
                    <a:pt x="4858" y="1076"/>
                  </a:lnTo>
                  <a:lnTo>
                    <a:pt x="4858" y="1077"/>
                  </a:lnTo>
                  <a:lnTo>
                    <a:pt x="4855" y="1077"/>
                  </a:lnTo>
                  <a:lnTo>
                    <a:pt x="4857" y="1076"/>
                  </a:lnTo>
                  <a:close/>
                  <a:moveTo>
                    <a:pt x="4860" y="1076"/>
                  </a:moveTo>
                  <a:lnTo>
                    <a:pt x="4862" y="1076"/>
                  </a:lnTo>
                  <a:lnTo>
                    <a:pt x="4862" y="1079"/>
                  </a:lnTo>
                  <a:lnTo>
                    <a:pt x="4860" y="1079"/>
                  </a:lnTo>
                  <a:lnTo>
                    <a:pt x="4860" y="1076"/>
                  </a:lnTo>
                  <a:close/>
                  <a:moveTo>
                    <a:pt x="4768" y="1071"/>
                  </a:moveTo>
                  <a:lnTo>
                    <a:pt x="4768" y="1072"/>
                  </a:lnTo>
                  <a:lnTo>
                    <a:pt x="4768" y="1071"/>
                  </a:lnTo>
                  <a:close/>
                  <a:moveTo>
                    <a:pt x="4881" y="1060"/>
                  </a:moveTo>
                  <a:lnTo>
                    <a:pt x="4884" y="1060"/>
                  </a:lnTo>
                  <a:lnTo>
                    <a:pt x="4882" y="1060"/>
                  </a:lnTo>
                  <a:lnTo>
                    <a:pt x="4877" y="1062"/>
                  </a:lnTo>
                  <a:lnTo>
                    <a:pt x="4879" y="1064"/>
                  </a:lnTo>
                  <a:lnTo>
                    <a:pt x="4875" y="1065"/>
                  </a:lnTo>
                  <a:lnTo>
                    <a:pt x="4872" y="1064"/>
                  </a:lnTo>
                  <a:lnTo>
                    <a:pt x="4875" y="1060"/>
                  </a:lnTo>
                  <a:lnTo>
                    <a:pt x="4881" y="1060"/>
                  </a:lnTo>
                  <a:close/>
                  <a:moveTo>
                    <a:pt x="4875" y="1057"/>
                  </a:moveTo>
                  <a:lnTo>
                    <a:pt x="4874" y="1059"/>
                  </a:lnTo>
                  <a:lnTo>
                    <a:pt x="4869" y="1060"/>
                  </a:lnTo>
                  <a:lnTo>
                    <a:pt x="4875" y="1057"/>
                  </a:lnTo>
                  <a:close/>
                  <a:moveTo>
                    <a:pt x="4766" y="1030"/>
                  </a:moveTo>
                  <a:lnTo>
                    <a:pt x="4771" y="1031"/>
                  </a:lnTo>
                  <a:lnTo>
                    <a:pt x="4768" y="1035"/>
                  </a:lnTo>
                  <a:lnTo>
                    <a:pt x="4764" y="1033"/>
                  </a:lnTo>
                  <a:lnTo>
                    <a:pt x="4764" y="1030"/>
                  </a:lnTo>
                  <a:lnTo>
                    <a:pt x="4766" y="1030"/>
                  </a:lnTo>
                  <a:close/>
                  <a:moveTo>
                    <a:pt x="4937" y="973"/>
                  </a:moveTo>
                  <a:lnTo>
                    <a:pt x="4940" y="973"/>
                  </a:lnTo>
                  <a:lnTo>
                    <a:pt x="4940" y="975"/>
                  </a:lnTo>
                  <a:lnTo>
                    <a:pt x="4937" y="975"/>
                  </a:lnTo>
                  <a:lnTo>
                    <a:pt x="4937" y="973"/>
                  </a:lnTo>
                  <a:close/>
                  <a:moveTo>
                    <a:pt x="5051" y="954"/>
                  </a:moveTo>
                  <a:lnTo>
                    <a:pt x="5055" y="954"/>
                  </a:lnTo>
                  <a:lnTo>
                    <a:pt x="5055" y="956"/>
                  </a:lnTo>
                  <a:lnTo>
                    <a:pt x="5051" y="956"/>
                  </a:lnTo>
                  <a:lnTo>
                    <a:pt x="5051" y="954"/>
                  </a:lnTo>
                  <a:close/>
                  <a:moveTo>
                    <a:pt x="5048" y="948"/>
                  </a:moveTo>
                  <a:lnTo>
                    <a:pt x="5051" y="948"/>
                  </a:lnTo>
                  <a:lnTo>
                    <a:pt x="5051" y="949"/>
                  </a:lnTo>
                  <a:lnTo>
                    <a:pt x="5048" y="949"/>
                  </a:lnTo>
                  <a:lnTo>
                    <a:pt x="5048" y="948"/>
                  </a:lnTo>
                  <a:close/>
                  <a:moveTo>
                    <a:pt x="5051" y="944"/>
                  </a:moveTo>
                  <a:lnTo>
                    <a:pt x="5053" y="944"/>
                  </a:lnTo>
                  <a:lnTo>
                    <a:pt x="5053" y="946"/>
                  </a:lnTo>
                  <a:lnTo>
                    <a:pt x="5051" y="946"/>
                  </a:lnTo>
                  <a:lnTo>
                    <a:pt x="5051" y="944"/>
                  </a:lnTo>
                  <a:close/>
                  <a:moveTo>
                    <a:pt x="4954" y="936"/>
                  </a:moveTo>
                  <a:lnTo>
                    <a:pt x="4957" y="936"/>
                  </a:lnTo>
                  <a:lnTo>
                    <a:pt x="4957" y="937"/>
                  </a:lnTo>
                  <a:lnTo>
                    <a:pt x="4954" y="937"/>
                  </a:lnTo>
                  <a:lnTo>
                    <a:pt x="4954" y="936"/>
                  </a:lnTo>
                  <a:close/>
                  <a:moveTo>
                    <a:pt x="4947" y="936"/>
                  </a:moveTo>
                  <a:lnTo>
                    <a:pt x="4949" y="937"/>
                  </a:lnTo>
                  <a:lnTo>
                    <a:pt x="4951" y="936"/>
                  </a:lnTo>
                  <a:lnTo>
                    <a:pt x="4951" y="942"/>
                  </a:lnTo>
                  <a:lnTo>
                    <a:pt x="4947" y="939"/>
                  </a:lnTo>
                  <a:lnTo>
                    <a:pt x="4949" y="939"/>
                  </a:lnTo>
                  <a:lnTo>
                    <a:pt x="4947" y="936"/>
                  </a:lnTo>
                  <a:close/>
                  <a:moveTo>
                    <a:pt x="4942" y="934"/>
                  </a:moveTo>
                  <a:lnTo>
                    <a:pt x="4944" y="936"/>
                  </a:lnTo>
                  <a:lnTo>
                    <a:pt x="4944" y="939"/>
                  </a:lnTo>
                  <a:lnTo>
                    <a:pt x="4942" y="934"/>
                  </a:lnTo>
                  <a:close/>
                  <a:moveTo>
                    <a:pt x="5056" y="934"/>
                  </a:moveTo>
                  <a:lnTo>
                    <a:pt x="5058" y="936"/>
                  </a:lnTo>
                  <a:lnTo>
                    <a:pt x="5053" y="939"/>
                  </a:lnTo>
                  <a:lnTo>
                    <a:pt x="5050" y="937"/>
                  </a:lnTo>
                  <a:lnTo>
                    <a:pt x="5050" y="941"/>
                  </a:lnTo>
                  <a:lnTo>
                    <a:pt x="5048" y="939"/>
                  </a:lnTo>
                  <a:lnTo>
                    <a:pt x="5048" y="932"/>
                  </a:lnTo>
                  <a:lnTo>
                    <a:pt x="5053" y="934"/>
                  </a:lnTo>
                  <a:lnTo>
                    <a:pt x="5055" y="932"/>
                  </a:lnTo>
                  <a:lnTo>
                    <a:pt x="5056" y="934"/>
                  </a:lnTo>
                  <a:close/>
                  <a:moveTo>
                    <a:pt x="5039" y="934"/>
                  </a:moveTo>
                  <a:lnTo>
                    <a:pt x="5038" y="930"/>
                  </a:lnTo>
                  <a:lnTo>
                    <a:pt x="5041" y="932"/>
                  </a:lnTo>
                  <a:lnTo>
                    <a:pt x="5039" y="934"/>
                  </a:lnTo>
                  <a:close/>
                  <a:moveTo>
                    <a:pt x="5031" y="927"/>
                  </a:moveTo>
                  <a:lnTo>
                    <a:pt x="5034" y="932"/>
                  </a:lnTo>
                  <a:lnTo>
                    <a:pt x="5027" y="929"/>
                  </a:lnTo>
                  <a:lnTo>
                    <a:pt x="5022" y="927"/>
                  </a:lnTo>
                  <a:lnTo>
                    <a:pt x="5031" y="927"/>
                  </a:lnTo>
                  <a:close/>
                  <a:moveTo>
                    <a:pt x="5048" y="924"/>
                  </a:moveTo>
                  <a:lnTo>
                    <a:pt x="5051" y="929"/>
                  </a:lnTo>
                  <a:lnTo>
                    <a:pt x="5051" y="930"/>
                  </a:lnTo>
                  <a:lnTo>
                    <a:pt x="5053" y="934"/>
                  </a:lnTo>
                  <a:lnTo>
                    <a:pt x="5044" y="930"/>
                  </a:lnTo>
                  <a:lnTo>
                    <a:pt x="5046" y="925"/>
                  </a:lnTo>
                  <a:lnTo>
                    <a:pt x="5048" y="924"/>
                  </a:lnTo>
                  <a:close/>
                  <a:moveTo>
                    <a:pt x="4886" y="922"/>
                  </a:moveTo>
                  <a:lnTo>
                    <a:pt x="4887" y="924"/>
                  </a:lnTo>
                  <a:lnTo>
                    <a:pt x="4884" y="925"/>
                  </a:lnTo>
                  <a:lnTo>
                    <a:pt x="4884" y="924"/>
                  </a:lnTo>
                  <a:lnTo>
                    <a:pt x="4886" y="922"/>
                  </a:lnTo>
                  <a:close/>
                  <a:moveTo>
                    <a:pt x="5044" y="920"/>
                  </a:moveTo>
                  <a:lnTo>
                    <a:pt x="5048" y="924"/>
                  </a:lnTo>
                  <a:lnTo>
                    <a:pt x="5044" y="925"/>
                  </a:lnTo>
                  <a:lnTo>
                    <a:pt x="5044" y="929"/>
                  </a:lnTo>
                  <a:lnTo>
                    <a:pt x="5044" y="930"/>
                  </a:lnTo>
                  <a:lnTo>
                    <a:pt x="5048" y="932"/>
                  </a:lnTo>
                  <a:lnTo>
                    <a:pt x="5046" y="939"/>
                  </a:lnTo>
                  <a:lnTo>
                    <a:pt x="5044" y="936"/>
                  </a:lnTo>
                  <a:lnTo>
                    <a:pt x="5043" y="934"/>
                  </a:lnTo>
                  <a:lnTo>
                    <a:pt x="5043" y="932"/>
                  </a:lnTo>
                  <a:lnTo>
                    <a:pt x="5038" y="929"/>
                  </a:lnTo>
                  <a:lnTo>
                    <a:pt x="5039" y="922"/>
                  </a:lnTo>
                  <a:lnTo>
                    <a:pt x="5044" y="920"/>
                  </a:lnTo>
                  <a:close/>
                  <a:moveTo>
                    <a:pt x="4881" y="918"/>
                  </a:moveTo>
                  <a:lnTo>
                    <a:pt x="4882" y="918"/>
                  </a:lnTo>
                  <a:lnTo>
                    <a:pt x="4882" y="920"/>
                  </a:lnTo>
                  <a:lnTo>
                    <a:pt x="4881" y="920"/>
                  </a:lnTo>
                  <a:lnTo>
                    <a:pt x="4881" y="918"/>
                  </a:lnTo>
                  <a:close/>
                  <a:moveTo>
                    <a:pt x="4882" y="917"/>
                  </a:moveTo>
                  <a:lnTo>
                    <a:pt x="4886" y="917"/>
                  </a:lnTo>
                  <a:lnTo>
                    <a:pt x="4882" y="917"/>
                  </a:lnTo>
                  <a:close/>
                  <a:moveTo>
                    <a:pt x="5242" y="912"/>
                  </a:moveTo>
                  <a:lnTo>
                    <a:pt x="5242" y="908"/>
                  </a:lnTo>
                  <a:lnTo>
                    <a:pt x="5242" y="907"/>
                  </a:lnTo>
                  <a:lnTo>
                    <a:pt x="5242" y="912"/>
                  </a:lnTo>
                  <a:close/>
                  <a:moveTo>
                    <a:pt x="4845" y="900"/>
                  </a:moveTo>
                  <a:lnTo>
                    <a:pt x="4853" y="901"/>
                  </a:lnTo>
                  <a:lnTo>
                    <a:pt x="4858" y="900"/>
                  </a:lnTo>
                  <a:lnTo>
                    <a:pt x="4863" y="903"/>
                  </a:lnTo>
                  <a:lnTo>
                    <a:pt x="4870" y="901"/>
                  </a:lnTo>
                  <a:lnTo>
                    <a:pt x="4870" y="903"/>
                  </a:lnTo>
                  <a:lnTo>
                    <a:pt x="4872" y="901"/>
                  </a:lnTo>
                  <a:lnTo>
                    <a:pt x="4875" y="903"/>
                  </a:lnTo>
                  <a:lnTo>
                    <a:pt x="4882" y="903"/>
                  </a:lnTo>
                  <a:lnTo>
                    <a:pt x="4887" y="905"/>
                  </a:lnTo>
                  <a:lnTo>
                    <a:pt x="4889" y="903"/>
                  </a:lnTo>
                  <a:lnTo>
                    <a:pt x="4889" y="907"/>
                  </a:lnTo>
                  <a:lnTo>
                    <a:pt x="4891" y="907"/>
                  </a:lnTo>
                  <a:lnTo>
                    <a:pt x="4896" y="903"/>
                  </a:lnTo>
                  <a:lnTo>
                    <a:pt x="4903" y="905"/>
                  </a:lnTo>
                  <a:lnTo>
                    <a:pt x="4904" y="905"/>
                  </a:lnTo>
                  <a:lnTo>
                    <a:pt x="4910" y="905"/>
                  </a:lnTo>
                  <a:lnTo>
                    <a:pt x="4915" y="907"/>
                  </a:lnTo>
                  <a:lnTo>
                    <a:pt x="4918" y="905"/>
                  </a:lnTo>
                  <a:lnTo>
                    <a:pt x="4925" y="905"/>
                  </a:lnTo>
                  <a:lnTo>
                    <a:pt x="4930" y="907"/>
                  </a:lnTo>
                  <a:lnTo>
                    <a:pt x="4932" y="905"/>
                  </a:lnTo>
                  <a:lnTo>
                    <a:pt x="4935" y="908"/>
                  </a:lnTo>
                  <a:lnTo>
                    <a:pt x="4942" y="908"/>
                  </a:lnTo>
                  <a:lnTo>
                    <a:pt x="4947" y="912"/>
                  </a:lnTo>
                  <a:lnTo>
                    <a:pt x="4952" y="913"/>
                  </a:lnTo>
                  <a:lnTo>
                    <a:pt x="4957" y="913"/>
                  </a:lnTo>
                  <a:lnTo>
                    <a:pt x="4961" y="912"/>
                  </a:lnTo>
                  <a:lnTo>
                    <a:pt x="4968" y="912"/>
                  </a:lnTo>
                  <a:lnTo>
                    <a:pt x="4969" y="913"/>
                  </a:lnTo>
                  <a:lnTo>
                    <a:pt x="4978" y="915"/>
                  </a:lnTo>
                  <a:lnTo>
                    <a:pt x="4988" y="915"/>
                  </a:lnTo>
                  <a:lnTo>
                    <a:pt x="4993" y="915"/>
                  </a:lnTo>
                  <a:lnTo>
                    <a:pt x="5000" y="917"/>
                  </a:lnTo>
                  <a:lnTo>
                    <a:pt x="5002" y="915"/>
                  </a:lnTo>
                  <a:lnTo>
                    <a:pt x="5010" y="920"/>
                  </a:lnTo>
                  <a:lnTo>
                    <a:pt x="5014" y="920"/>
                  </a:lnTo>
                  <a:lnTo>
                    <a:pt x="5015" y="922"/>
                  </a:lnTo>
                  <a:lnTo>
                    <a:pt x="5012" y="924"/>
                  </a:lnTo>
                  <a:lnTo>
                    <a:pt x="5009" y="927"/>
                  </a:lnTo>
                  <a:lnTo>
                    <a:pt x="5003" y="925"/>
                  </a:lnTo>
                  <a:lnTo>
                    <a:pt x="4998" y="927"/>
                  </a:lnTo>
                  <a:lnTo>
                    <a:pt x="4993" y="925"/>
                  </a:lnTo>
                  <a:lnTo>
                    <a:pt x="4992" y="925"/>
                  </a:lnTo>
                  <a:lnTo>
                    <a:pt x="4993" y="927"/>
                  </a:lnTo>
                  <a:lnTo>
                    <a:pt x="4993" y="929"/>
                  </a:lnTo>
                  <a:lnTo>
                    <a:pt x="4990" y="927"/>
                  </a:lnTo>
                  <a:lnTo>
                    <a:pt x="4983" y="932"/>
                  </a:lnTo>
                  <a:lnTo>
                    <a:pt x="4981" y="930"/>
                  </a:lnTo>
                  <a:lnTo>
                    <a:pt x="4973" y="932"/>
                  </a:lnTo>
                  <a:lnTo>
                    <a:pt x="4968" y="929"/>
                  </a:lnTo>
                  <a:lnTo>
                    <a:pt x="4973" y="934"/>
                  </a:lnTo>
                  <a:lnTo>
                    <a:pt x="4973" y="936"/>
                  </a:lnTo>
                  <a:lnTo>
                    <a:pt x="4968" y="932"/>
                  </a:lnTo>
                  <a:lnTo>
                    <a:pt x="4964" y="934"/>
                  </a:lnTo>
                  <a:lnTo>
                    <a:pt x="4964" y="936"/>
                  </a:lnTo>
                  <a:lnTo>
                    <a:pt x="4957" y="932"/>
                  </a:lnTo>
                  <a:lnTo>
                    <a:pt x="4956" y="934"/>
                  </a:lnTo>
                  <a:lnTo>
                    <a:pt x="4949" y="930"/>
                  </a:lnTo>
                  <a:lnTo>
                    <a:pt x="4940" y="934"/>
                  </a:lnTo>
                  <a:lnTo>
                    <a:pt x="4939" y="937"/>
                  </a:lnTo>
                  <a:lnTo>
                    <a:pt x="4937" y="934"/>
                  </a:lnTo>
                  <a:lnTo>
                    <a:pt x="4935" y="936"/>
                  </a:lnTo>
                  <a:lnTo>
                    <a:pt x="4935" y="932"/>
                  </a:lnTo>
                  <a:lnTo>
                    <a:pt x="4933" y="932"/>
                  </a:lnTo>
                  <a:lnTo>
                    <a:pt x="4932" y="930"/>
                  </a:lnTo>
                  <a:lnTo>
                    <a:pt x="4928" y="932"/>
                  </a:lnTo>
                  <a:lnTo>
                    <a:pt x="4925" y="930"/>
                  </a:lnTo>
                  <a:lnTo>
                    <a:pt x="4916" y="929"/>
                  </a:lnTo>
                  <a:lnTo>
                    <a:pt x="4911" y="925"/>
                  </a:lnTo>
                  <a:lnTo>
                    <a:pt x="4904" y="925"/>
                  </a:lnTo>
                  <a:lnTo>
                    <a:pt x="4904" y="924"/>
                  </a:lnTo>
                  <a:lnTo>
                    <a:pt x="4901" y="922"/>
                  </a:lnTo>
                  <a:lnTo>
                    <a:pt x="4898" y="918"/>
                  </a:lnTo>
                  <a:lnTo>
                    <a:pt x="4896" y="918"/>
                  </a:lnTo>
                  <a:lnTo>
                    <a:pt x="4898" y="920"/>
                  </a:lnTo>
                  <a:lnTo>
                    <a:pt x="4896" y="922"/>
                  </a:lnTo>
                  <a:lnTo>
                    <a:pt x="4892" y="917"/>
                  </a:lnTo>
                  <a:lnTo>
                    <a:pt x="4891" y="917"/>
                  </a:lnTo>
                  <a:lnTo>
                    <a:pt x="4892" y="918"/>
                  </a:lnTo>
                  <a:lnTo>
                    <a:pt x="4889" y="917"/>
                  </a:lnTo>
                  <a:lnTo>
                    <a:pt x="4887" y="918"/>
                  </a:lnTo>
                  <a:lnTo>
                    <a:pt x="4887" y="915"/>
                  </a:lnTo>
                  <a:lnTo>
                    <a:pt x="4879" y="917"/>
                  </a:lnTo>
                  <a:lnTo>
                    <a:pt x="4882" y="913"/>
                  </a:lnTo>
                  <a:lnTo>
                    <a:pt x="4879" y="912"/>
                  </a:lnTo>
                  <a:lnTo>
                    <a:pt x="4879" y="913"/>
                  </a:lnTo>
                  <a:lnTo>
                    <a:pt x="4875" y="910"/>
                  </a:lnTo>
                  <a:lnTo>
                    <a:pt x="4869" y="912"/>
                  </a:lnTo>
                  <a:lnTo>
                    <a:pt x="4869" y="910"/>
                  </a:lnTo>
                  <a:lnTo>
                    <a:pt x="4865" y="910"/>
                  </a:lnTo>
                  <a:lnTo>
                    <a:pt x="4867" y="910"/>
                  </a:lnTo>
                  <a:lnTo>
                    <a:pt x="4862" y="912"/>
                  </a:lnTo>
                  <a:lnTo>
                    <a:pt x="4862" y="910"/>
                  </a:lnTo>
                  <a:lnTo>
                    <a:pt x="4857" y="910"/>
                  </a:lnTo>
                  <a:lnTo>
                    <a:pt x="4855" y="907"/>
                  </a:lnTo>
                  <a:lnTo>
                    <a:pt x="4850" y="910"/>
                  </a:lnTo>
                  <a:lnTo>
                    <a:pt x="4850" y="907"/>
                  </a:lnTo>
                  <a:lnTo>
                    <a:pt x="4850" y="910"/>
                  </a:lnTo>
                  <a:lnTo>
                    <a:pt x="4845" y="908"/>
                  </a:lnTo>
                  <a:lnTo>
                    <a:pt x="4845" y="903"/>
                  </a:lnTo>
                  <a:lnTo>
                    <a:pt x="4841" y="905"/>
                  </a:lnTo>
                  <a:lnTo>
                    <a:pt x="4841" y="901"/>
                  </a:lnTo>
                  <a:lnTo>
                    <a:pt x="4838" y="900"/>
                  </a:lnTo>
                  <a:lnTo>
                    <a:pt x="4845" y="900"/>
                  </a:lnTo>
                  <a:close/>
                  <a:moveTo>
                    <a:pt x="5237" y="900"/>
                  </a:moveTo>
                  <a:lnTo>
                    <a:pt x="5237" y="903"/>
                  </a:lnTo>
                  <a:lnTo>
                    <a:pt x="5234" y="901"/>
                  </a:lnTo>
                  <a:lnTo>
                    <a:pt x="5234" y="896"/>
                  </a:lnTo>
                  <a:lnTo>
                    <a:pt x="5237" y="900"/>
                  </a:lnTo>
                  <a:close/>
                  <a:moveTo>
                    <a:pt x="4802" y="883"/>
                  </a:moveTo>
                  <a:lnTo>
                    <a:pt x="4807" y="886"/>
                  </a:lnTo>
                  <a:lnTo>
                    <a:pt x="4809" y="884"/>
                  </a:lnTo>
                  <a:lnTo>
                    <a:pt x="4811" y="886"/>
                  </a:lnTo>
                  <a:lnTo>
                    <a:pt x="4814" y="884"/>
                  </a:lnTo>
                  <a:lnTo>
                    <a:pt x="4812" y="888"/>
                  </a:lnTo>
                  <a:lnTo>
                    <a:pt x="4816" y="888"/>
                  </a:lnTo>
                  <a:lnTo>
                    <a:pt x="4817" y="886"/>
                  </a:lnTo>
                  <a:lnTo>
                    <a:pt x="4819" y="889"/>
                  </a:lnTo>
                  <a:lnTo>
                    <a:pt x="4819" y="884"/>
                  </a:lnTo>
                  <a:lnTo>
                    <a:pt x="4821" y="886"/>
                  </a:lnTo>
                  <a:lnTo>
                    <a:pt x="4824" y="884"/>
                  </a:lnTo>
                  <a:lnTo>
                    <a:pt x="4826" y="886"/>
                  </a:lnTo>
                  <a:lnTo>
                    <a:pt x="4829" y="884"/>
                  </a:lnTo>
                  <a:lnTo>
                    <a:pt x="4828" y="888"/>
                  </a:lnTo>
                  <a:lnTo>
                    <a:pt x="4824" y="889"/>
                  </a:lnTo>
                  <a:lnTo>
                    <a:pt x="4817" y="891"/>
                  </a:lnTo>
                  <a:lnTo>
                    <a:pt x="4816" y="889"/>
                  </a:lnTo>
                  <a:lnTo>
                    <a:pt x="4812" y="891"/>
                  </a:lnTo>
                  <a:lnTo>
                    <a:pt x="4809" y="888"/>
                  </a:lnTo>
                  <a:lnTo>
                    <a:pt x="4809" y="889"/>
                  </a:lnTo>
                  <a:lnTo>
                    <a:pt x="4802" y="888"/>
                  </a:lnTo>
                  <a:lnTo>
                    <a:pt x="4800" y="888"/>
                  </a:lnTo>
                  <a:lnTo>
                    <a:pt x="4800" y="886"/>
                  </a:lnTo>
                  <a:lnTo>
                    <a:pt x="4802" y="883"/>
                  </a:lnTo>
                  <a:close/>
                  <a:moveTo>
                    <a:pt x="4756" y="1211"/>
                  </a:moveTo>
                  <a:lnTo>
                    <a:pt x="4754" y="1212"/>
                  </a:lnTo>
                  <a:lnTo>
                    <a:pt x="4753" y="1211"/>
                  </a:lnTo>
                  <a:lnTo>
                    <a:pt x="4753" y="1205"/>
                  </a:lnTo>
                  <a:lnTo>
                    <a:pt x="4754" y="1207"/>
                  </a:lnTo>
                  <a:lnTo>
                    <a:pt x="4753" y="1204"/>
                  </a:lnTo>
                  <a:lnTo>
                    <a:pt x="4753" y="1202"/>
                  </a:lnTo>
                  <a:lnTo>
                    <a:pt x="4756" y="1202"/>
                  </a:lnTo>
                  <a:lnTo>
                    <a:pt x="4753" y="1202"/>
                  </a:lnTo>
                  <a:lnTo>
                    <a:pt x="4751" y="1202"/>
                  </a:lnTo>
                  <a:lnTo>
                    <a:pt x="4751" y="1200"/>
                  </a:lnTo>
                  <a:lnTo>
                    <a:pt x="4746" y="1202"/>
                  </a:lnTo>
                  <a:lnTo>
                    <a:pt x="4749" y="1204"/>
                  </a:lnTo>
                  <a:lnTo>
                    <a:pt x="4751" y="1202"/>
                  </a:lnTo>
                  <a:lnTo>
                    <a:pt x="4753" y="1202"/>
                  </a:lnTo>
                  <a:lnTo>
                    <a:pt x="4753" y="1204"/>
                  </a:lnTo>
                  <a:lnTo>
                    <a:pt x="4749" y="1204"/>
                  </a:lnTo>
                  <a:lnTo>
                    <a:pt x="4744" y="1202"/>
                  </a:lnTo>
                  <a:lnTo>
                    <a:pt x="4742" y="1200"/>
                  </a:lnTo>
                  <a:lnTo>
                    <a:pt x="4746" y="1193"/>
                  </a:lnTo>
                  <a:lnTo>
                    <a:pt x="4744" y="1199"/>
                  </a:lnTo>
                  <a:lnTo>
                    <a:pt x="4746" y="1195"/>
                  </a:lnTo>
                  <a:lnTo>
                    <a:pt x="4747" y="1197"/>
                  </a:lnTo>
                  <a:lnTo>
                    <a:pt x="4747" y="1195"/>
                  </a:lnTo>
                  <a:lnTo>
                    <a:pt x="4753" y="1193"/>
                  </a:lnTo>
                  <a:lnTo>
                    <a:pt x="4747" y="1192"/>
                  </a:lnTo>
                  <a:lnTo>
                    <a:pt x="4746" y="1185"/>
                  </a:lnTo>
                  <a:lnTo>
                    <a:pt x="4749" y="1185"/>
                  </a:lnTo>
                  <a:lnTo>
                    <a:pt x="4749" y="1183"/>
                  </a:lnTo>
                  <a:lnTo>
                    <a:pt x="4753" y="1182"/>
                  </a:lnTo>
                  <a:lnTo>
                    <a:pt x="4754" y="1183"/>
                  </a:lnTo>
                  <a:lnTo>
                    <a:pt x="4756" y="1182"/>
                  </a:lnTo>
                  <a:lnTo>
                    <a:pt x="4756" y="1183"/>
                  </a:lnTo>
                  <a:lnTo>
                    <a:pt x="4756" y="1180"/>
                  </a:lnTo>
                  <a:lnTo>
                    <a:pt x="4758" y="1180"/>
                  </a:lnTo>
                  <a:lnTo>
                    <a:pt x="4758" y="1183"/>
                  </a:lnTo>
                  <a:lnTo>
                    <a:pt x="4759" y="1182"/>
                  </a:lnTo>
                  <a:lnTo>
                    <a:pt x="4764" y="1185"/>
                  </a:lnTo>
                  <a:lnTo>
                    <a:pt x="4759" y="1182"/>
                  </a:lnTo>
                  <a:lnTo>
                    <a:pt x="4759" y="1180"/>
                  </a:lnTo>
                  <a:lnTo>
                    <a:pt x="4758" y="1180"/>
                  </a:lnTo>
                  <a:lnTo>
                    <a:pt x="4759" y="1180"/>
                  </a:lnTo>
                  <a:lnTo>
                    <a:pt x="4766" y="1182"/>
                  </a:lnTo>
                  <a:lnTo>
                    <a:pt x="4766" y="1183"/>
                  </a:lnTo>
                  <a:lnTo>
                    <a:pt x="4768" y="1187"/>
                  </a:lnTo>
                  <a:lnTo>
                    <a:pt x="4771" y="1185"/>
                  </a:lnTo>
                  <a:lnTo>
                    <a:pt x="4771" y="1187"/>
                  </a:lnTo>
                  <a:lnTo>
                    <a:pt x="4771" y="1183"/>
                  </a:lnTo>
                  <a:lnTo>
                    <a:pt x="4780" y="1185"/>
                  </a:lnTo>
                  <a:lnTo>
                    <a:pt x="4783" y="1182"/>
                  </a:lnTo>
                  <a:lnTo>
                    <a:pt x="4782" y="1182"/>
                  </a:lnTo>
                  <a:lnTo>
                    <a:pt x="4776" y="1183"/>
                  </a:lnTo>
                  <a:lnTo>
                    <a:pt x="4775" y="1182"/>
                  </a:lnTo>
                  <a:lnTo>
                    <a:pt x="4778" y="1178"/>
                  </a:lnTo>
                  <a:lnTo>
                    <a:pt x="4775" y="1182"/>
                  </a:lnTo>
                  <a:lnTo>
                    <a:pt x="4775" y="1180"/>
                  </a:lnTo>
                  <a:lnTo>
                    <a:pt x="4773" y="1178"/>
                  </a:lnTo>
                  <a:lnTo>
                    <a:pt x="4771" y="1182"/>
                  </a:lnTo>
                  <a:lnTo>
                    <a:pt x="4764" y="1180"/>
                  </a:lnTo>
                  <a:lnTo>
                    <a:pt x="4759" y="1176"/>
                  </a:lnTo>
                  <a:lnTo>
                    <a:pt x="4756" y="1176"/>
                  </a:lnTo>
                  <a:lnTo>
                    <a:pt x="4756" y="1180"/>
                  </a:lnTo>
                  <a:lnTo>
                    <a:pt x="4753" y="1176"/>
                  </a:lnTo>
                  <a:lnTo>
                    <a:pt x="4747" y="1178"/>
                  </a:lnTo>
                  <a:lnTo>
                    <a:pt x="4746" y="1178"/>
                  </a:lnTo>
                  <a:lnTo>
                    <a:pt x="4747" y="1180"/>
                  </a:lnTo>
                  <a:lnTo>
                    <a:pt x="4741" y="1183"/>
                  </a:lnTo>
                  <a:lnTo>
                    <a:pt x="4739" y="1187"/>
                  </a:lnTo>
                  <a:lnTo>
                    <a:pt x="4735" y="1187"/>
                  </a:lnTo>
                  <a:lnTo>
                    <a:pt x="4732" y="1192"/>
                  </a:lnTo>
                  <a:lnTo>
                    <a:pt x="4727" y="1192"/>
                  </a:lnTo>
                  <a:lnTo>
                    <a:pt x="4725" y="1190"/>
                  </a:lnTo>
                  <a:lnTo>
                    <a:pt x="4727" y="1188"/>
                  </a:lnTo>
                  <a:lnTo>
                    <a:pt x="4720" y="1185"/>
                  </a:lnTo>
                  <a:lnTo>
                    <a:pt x="4723" y="1185"/>
                  </a:lnTo>
                  <a:lnTo>
                    <a:pt x="4723" y="1183"/>
                  </a:lnTo>
                  <a:lnTo>
                    <a:pt x="4720" y="1176"/>
                  </a:lnTo>
                  <a:lnTo>
                    <a:pt x="4715" y="1178"/>
                  </a:lnTo>
                  <a:lnTo>
                    <a:pt x="4706" y="1173"/>
                  </a:lnTo>
                  <a:lnTo>
                    <a:pt x="4706" y="1175"/>
                  </a:lnTo>
                  <a:lnTo>
                    <a:pt x="4710" y="1176"/>
                  </a:lnTo>
                  <a:lnTo>
                    <a:pt x="4708" y="1176"/>
                  </a:lnTo>
                  <a:lnTo>
                    <a:pt x="4710" y="1182"/>
                  </a:lnTo>
                  <a:lnTo>
                    <a:pt x="4708" y="1183"/>
                  </a:lnTo>
                  <a:lnTo>
                    <a:pt x="4700" y="1180"/>
                  </a:lnTo>
                  <a:lnTo>
                    <a:pt x="4705" y="1185"/>
                  </a:lnTo>
                  <a:lnTo>
                    <a:pt x="4706" y="1190"/>
                  </a:lnTo>
                  <a:lnTo>
                    <a:pt x="4705" y="1192"/>
                  </a:lnTo>
                  <a:lnTo>
                    <a:pt x="4701" y="1192"/>
                  </a:lnTo>
                  <a:lnTo>
                    <a:pt x="4701" y="1190"/>
                  </a:lnTo>
                  <a:lnTo>
                    <a:pt x="4696" y="1183"/>
                  </a:lnTo>
                  <a:lnTo>
                    <a:pt x="4693" y="1183"/>
                  </a:lnTo>
                  <a:lnTo>
                    <a:pt x="4686" y="1178"/>
                  </a:lnTo>
                  <a:lnTo>
                    <a:pt x="4688" y="1175"/>
                  </a:lnTo>
                  <a:lnTo>
                    <a:pt x="4686" y="1176"/>
                  </a:lnTo>
                  <a:lnTo>
                    <a:pt x="4684" y="1175"/>
                  </a:lnTo>
                  <a:lnTo>
                    <a:pt x="4681" y="1176"/>
                  </a:lnTo>
                  <a:lnTo>
                    <a:pt x="4679" y="1175"/>
                  </a:lnTo>
                  <a:lnTo>
                    <a:pt x="4683" y="1171"/>
                  </a:lnTo>
                  <a:lnTo>
                    <a:pt x="4689" y="1166"/>
                  </a:lnTo>
                  <a:lnTo>
                    <a:pt x="4688" y="1166"/>
                  </a:lnTo>
                  <a:lnTo>
                    <a:pt x="4688" y="1159"/>
                  </a:lnTo>
                  <a:lnTo>
                    <a:pt x="4686" y="1161"/>
                  </a:lnTo>
                  <a:lnTo>
                    <a:pt x="4683" y="1156"/>
                  </a:lnTo>
                  <a:lnTo>
                    <a:pt x="4683" y="1158"/>
                  </a:lnTo>
                  <a:lnTo>
                    <a:pt x="4681" y="1156"/>
                  </a:lnTo>
                  <a:lnTo>
                    <a:pt x="4679" y="1159"/>
                  </a:lnTo>
                  <a:lnTo>
                    <a:pt x="4681" y="1163"/>
                  </a:lnTo>
                  <a:lnTo>
                    <a:pt x="4674" y="1166"/>
                  </a:lnTo>
                  <a:lnTo>
                    <a:pt x="4672" y="1161"/>
                  </a:lnTo>
                  <a:lnTo>
                    <a:pt x="4667" y="1164"/>
                  </a:lnTo>
                  <a:lnTo>
                    <a:pt x="4671" y="1164"/>
                  </a:lnTo>
                  <a:lnTo>
                    <a:pt x="4672" y="1168"/>
                  </a:lnTo>
                  <a:lnTo>
                    <a:pt x="4667" y="1170"/>
                  </a:lnTo>
                  <a:lnTo>
                    <a:pt x="4667" y="1166"/>
                  </a:lnTo>
                  <a:lnTo>
                    <a:pt x="4665" y="1166"/>
                  </a:lnTo>
                  <a:lnTo>
                    <a:pt x="4662" y="1170"/>
                  </a:lnTo>
                  <a:lnTo>
                    <a:pt x="4659" y="1166"/>
                  </a:lnTo>
                  <a:lnTo>
                    <a:pt x="4657" y="1161"/>
                  </a:lnTo>
                  <a:lnTo>
                    <a:pt x="4657" y="1158"/>
                  </a:lnTo>
                  <a:lnTo>
                    <a:pt x="4660" y="1159"/>
                  </a:lnTo>
                  <a:lnTo>
                    <a:pt x="4659" y="1158"/>
                  </a:lnTo>
                  <a:lnTo>
                    <a:pt x="4657" y="1158"/>
                  </a:lnTo>
                  <a:lnTo>
                    <a:pt x="4655" y="1151"/>
                  </a:lnTo>
                  <a:lnTo>
                    <a:pt x="4648" y="1144"/>
                  </a:lnTo>
                  <a:lnTo>
                    <a:pt x="4648" y="1142"/>
                  </a:lnTo>
                  <a:lnTo>
                    <a:pt x="4647" y="1134"/>
                  </a:lnTo>
                  <a:lnTo>
                    <a:pt x="4642" y="1139"/>
                  </a:lnTo>
                  <a:lnTo>
                    <a:pt x="4640" y="1135"/>
                  </a:lnTo>
                  <a:lnTo>
                    <a:pt x="4643" y="1146"/>
                  </a:lnTo>
                  <a:lnTo>
                    <a:pt x="4645" y="1152"/>
                  </a:lnTo>
                  <a:lnTo>
                    <a:pt x="4645" y="1154"/>
                  </a:lnTo>
                  <a:lnTo>
                    <a:pt x="4638" y="1147"/>
                  </a:lnTo>
                  <a:lnTo>
                    <a:pt x="4638" y="1144"/>
                  </a:lnTo>
                  <a:lnTo>
                    <a:pt x="4630" y="1147"/>
                  </a:lnTo>
                  <a:lnTo>
                    <a:pt x="4631" y="1139"/>
                  </a:lnTo>
                  <a:lnTo>
                    <a:pt x="4628" y="1130"/>
                  </a:lnTo>
                  <a:lnTo>
                    <a:pt x="4626" y="1130"/>
                  </a:lnTo>
                  <a:lnTo>
                    <a:pt x="4624" y="1127"/>
                  </a:lnTo>
                  <a:lnTo>
                    <a:pt x="4621" y="1123"/>
                  </a:lnTo>
                  <a:lnTo>
                    <a:pt x="4623" y="1123"/>
                  </a:lnTo>
                  <a:lnTo>
                    <a:pt x="4624" y="1120"/>
                  </a:lnTo>
                  <a:lnTo>
                    <a:pt x="4630" y="1118"/>
                  </a:lnTo>
                  <a:lnTo>
                    <a:pt x="4630" y="1117"/>
                  </a:lnTo>
                  <a:lnTo>
                    <a:pt x="4631" y="1120"/>
                  </a:lnTo>
                  <a:lnTo>
                    <a:pt x="4631" y="1115"/>
                  </a:lnTo>
                  <a:lnTo>
                    <a:pt x="4628" y="1106"/>
                  </a:lnTo>
                  <a:lnTo>
                    <a:pt x="4626" y="1105"/>
                  </a:lnTo>
                  <a:lnTo>
                    <a:pt x="4626" y="1111"/>
                  </a:lnTo>
                  <a:lnTo>
                    <a:pt x="4623" y="1117"/>
                  </a:lnTo>
                  <a:lnTo>
                    <a:pt x="4619" y="1117"/>
                  </a:lnTo>
                  <a:lnTo>
                    <a:pt x="4618" y="1118"/>
                  </a:lnTo>
                  <a:lnTo>
                    <a:pt x="4613" y="1118"/>
                  </a:lnTo>
                  <a:lnTo>
                    <a:pt x="4611" y="1111"/>
                  </a:lnTo>
                  <a:lnTo>
                    <a:pt x="4607" y="1111"/>
                  </a:lnTo>
                  <a:lnTo>
                    <a:pt x="4609" y="1120"/>
                  </a:lnTo>
                  <a:lnTo>
                    <a:pt x="4606" y="1120"/>
                  </a:lnTo>
                  <a:lnTo>
                    <a:pt x="4601" y="1117"/>
                  </a:lnTo>
                  <a:lnTo>
                    <a:pt x="4606" y="1122"/>
                  </a:lnTo>
                  <a:lnTo>
                    <a:pt x="4614" y="1122"/>
                  </a:lnTo>
                  <a:lnTo>
                    <a:pt x="4616" y="1125"/>
                  </a:lnTo>
                  <a:lnTo>
                    <a:pt x="4619" y="1130"/>
                  </a:lnTo>
                  <a:lnTo>
                    <a:pt x="4618" y="1135"/>
                  </a:lnTo>
                  <a:lnTo>
                    <a:pt x="4609" y="1141"/>
                  </a:lnTo>
                  <a:lnTo>
                    <a:pt x="4602" y="1147"/>
                  </a:lnTo>
                  <a:lnTo>
                    <a:pt x="4595" y="1151"/>
                  </a:lnTo>
                  <a:lnTo>
                    <a:pt x="4594" y="1156"/>
                  </a:lnTo>
                  <a:lnTo>
                    <a:pt x="4597" y="1163"/>
                  </a:lnTo>
                  <a:lnTo>
                    <a:pt x="4601" y="1164"/>
                  </a:lnTo>
                  <a:lnTo>
                    <a:pt x="4602" y="1170"/>
                  </a:lnTo>
                  <a:lnTo>
                    <a:pt x="4595" y="1173"/>
                  </a:lnTo>
                  <a:lnTo>
                    <a:pt x="4595" y="1175"/>
                  </a:lnTo>
                  <a:lnTo>
                    <a:pt x="4589" y="1183"/>
                  </a:lnTo>
                  <a:lnTo>
                    <a:pt x="4587" y="1185"/>
                  </a:lnTo>
                  <a:lnTo>
                    <a:pt x="4585" y="1188"/>
                  </a:lnTo>
                  <a:lnTo>
                    <a:pt x="4578" y="1192"/>
                  </a:lnTo>
                  <a:lnTo>
                    <a:pt x="4577" y="1195"/>
                  </a:lnTo>
                  <a:lnTo>
                    <a:pt x="4568" y="1195"/>
                  </a:lnTo>
                  <a:lnTo>
                    <a:pt x="4565" y="1195"/>
                  </a:lnTo>
                  <a:lnTo>
                    <a:pt x="4554" y="1193"/>
                  </a:lnTo>
                  <a:lnTo>
                    <a:pt x="4551" y="1195"/>
                  </a:lnTo>
                  <a:lnTo>
                    <a:pt x="4549" y="1200"/>
                  </a:lnTo>
                  <a:lnTo>
                    <a:pt x="4548" y="1200"/>
                  </a:lnTo>
                  <a:lnTo>
                    <a:pt x="4543" y="1200"/>
                  </a:lnTo>
                  <a:lnTo>
                    <a:pt x="4536" y="1197"/>
                  </a:lnTo>
                  <a:lnTo>
                    <a:pt x="4537" y="1192"/>
                  </a:lnTo>
                  <a:lnTo>
                    <a:pt x="4531" y="1187"/>
                  </a:lnTo>
                  <a:lnTo>
                    <a:pt x="4529" y="1185"/>
                  </a:lnTo>
                  <a:lnTo>
                    <a:pt x="4529" y="1182"/>
                  </a:lnTo>
                  <a:lnTo>
                    <a:pt x="4524" y="1180"/>
                  </a:lnTo>
                  <a:lnTo>
                    <a:pt x="4524" y="1178"/>
                  </a:lnTo>
                  <a:lnTo>
                    <a:pt x="4529" y="1182"/>
                  </a:lnTo>
                  <a:lnTo>
                    <a:pt x="4529" y="1178"/>
                  </a:lnTo>
                  <a:lnTo>
                    <a:pt x="4527" y="1176"/>
                  </a:lnTo>
                  <a:lnTo>
                    <a:pt x="4522" y="1168"/>
                  </a:lnTo>
                  <a:lnTo>
                    <a:pt x="4522" y="1166"/>
                  </a:lnTo>
                  <a:lnTo>
                    <a:pt x="4520" y="1166"/>
                  </a:lnTo>
                  <a:lnTo>
                    <a:pt x="4522" y="1161"/>
                  </a:lnTo>
                  <a:lnTo>
                    <a:pt x="4519" y="1158"/>
                  </a:lnTo>
                  <a:lnTo>
                    <a:pt x="4515" y="1149"/>
                  </a:lnTo>
                  <a:lnTo>
                    <a:pt x="4515" y="1144"/>
                  </a:lnTo>
                  <a:lnTo>
                    <a:pt x="4517" y="1142"/>
                  </a:lnTo>
                  <a:lnTo>
                    <a:pt x="4520" y="1144"/>
                  </a:lnTo>
                  <a:lnTo>
                    <a:pt x="4527" y="1142"/>
                  </a:lnTo>
                  <a:lnTo>
                    <a:pt x="4534" y="1144"/>
                  </a:lnTo>
                  <a:lnTo>
                    <a:pt x="4536" y="1135"/>
                  </a:lnTo>
                  <a:lnTo>
                    <a:pt x="4541" y="1134"/>
                  </a:lnTo>
                  <a:lnTo>
                    <a:pt x="4536" y="1132"/>
                  </a:lnTo>
                  <a:lnTo>
                    <a:pt x="4537" y="1130"/>
                  </a:lnTo>
                  <a:lnTo>
                    <a:pt x="4536" y="1130"/>
                  </a:lnTo>
                  <a:lnTo>
                    <a:pt x="4534" y="1127"/>
                  </a:lnTo>
                  <a:lnTo>
                    <a:pt x="4536" y="1122"/>
                  </a:lnTo>
                  <a:lnTo>
                    <a:pt x="4531" y="1123"/>
                  </a:lnTo>
                  <a:lnTo>
                    <a:pt x="4525" y="1120"/>
                  </a:lnTo>
                  <a:lnTo>
                    <a:pt x="4525" y="1115"/>
                  </a:lnTo>
                  <a:lnTo>
                    <a:pt x="4524" y="1110"/>
                  </a:lnTo>
                  <a:lnTo>
                    <a:pt x="4529" y="1103"/>
                  </a:lnTo>
                  <a:lnTo>
                    <a:pt x="4525" y="1101"/>
                  </a:lnTo>
                  <a:lnTo>
                    <a:pt x="4525" y="1098"/>
                  </a:lnTo>
                  <a:lnTo>
                    <a:pt x="4522" y="1098"/>
                  </a:lnTo>
                  <a:lnTo>
                    <a:pt x="4524" y="1100"/>
                  </a:lnTo>
                  <a:lnTo>
                    <a:pt x="4522" y="1100"/>
                  </a:lnTo>
                  <a:lnTo>
                    <a:pt x="4520" y="1098"/>
                  </a:lnTo>
                  <a:lnTo>
                    <a:pt x="4515" y="1101"/>
                  </a:lnTo>
                  <a:lnTo>
                    <a:pt x="4515" y="1108"/>
                  </a:lnTo>
                  <a:lnTo>
                    <a:pt x="4507" y="1105"/>
                  </a:lnTo>
                  <a:lnTo>
                    <a:pt x="4505" y="1098"/>
                  </a:lnTo>
                  <a:lnTo>
                    <a:pt x="4500" y="1094"/>
                  </a:lnTo>
                  <a:lnTo>
                    <a:pt x="4505" y="1093"/>
                  </a:lnTo>
                  <a:lnTo>
                    <a:pt x="4505" y="1089"/>
                  </a:lnTo>
                  <a:lnTo>
                    <a:pt x="4500" y="1088"/>
                  </a:lnTo>
                  <a:lnTo>
                    <a:pt x="4498" y="1086"/>
                  </a:lnTo>
                  <a:lnTo>
                    <a:pt x="4496" y="1084"/>
                  </a:lnTo>
                  <a:lnTo>
                    <a:pt x="4496" y="1086"/>
                  </a:lnTo>
                  <a:lnTo>
                    <a:pt x="4495" y="1086"/>
                  </a:lnTo>
                  <a:lnTo>
                    <a:pt x="4495" y="1082"/>
                  </a:lnTo>
                  <a:lnTo>
                    <a:pt x="4496" y="1082"/>
                  </a:lnTo>
                  <a:lnTo>
                    <a:pt x="4495" y="1081"/>
                  </a:lnTo>
                  <a:lnTo>
                    <a:pt x="4490" y="1076"/>
                  </a:lnTo>
                  <a:lnTo>
                    <a:pt x="4486" y="1071"/>
                  </a:lnTo>
                  <a:lnTo>
                    <a:pt x="4478" y="1067"/>
                  </a:lnTo>
                  <a:lnTo>
                    <a:pt x="4478" y="1065"/>
                  </a:lnTo>
                  <a:lnTo>
                    <a:pt x="4471" y="1062"/>
                  </a:lnTo>
                  <a:lnTo>
                    <a:pt x="4471" y="1060"/>
                  </a:lnTo>
                  <a:lnTo>
                    <a:pt x="4469" y="1060"/>
                  </a:lnTo>
                  <a:lnTo>
                    <a:pt x="4467" y="1060"/>
                  </a:lnTo>
                  <a:lnTo>
                    <a:pt x="4466" y="1059"/>
                  </a:lnTo>
                  <a:lnTo>
                    <a:pt x="4464" y="1059"/>
                  </a:lnTo>
                  <a:lnTo>
                    <a:pt x="4454" y="1059"/>
                  </a:lnTo>
                  <a:lnTo>
                    <a:pt x="4454" y="1055"/>
                  </a:lnTo>
                  <a:lnTo>
                    <a:pt x="4452" y="1059"/>
                  </a:lnTo>
                  <a:lnTo>
                    <a:pt x="4450" y="1057"/>
                  </a:lnTo>
                  <a:lnTo>
                    <a:pt x="4450" y="1059"/>
                  </a:lnTo>
                  <a:lnTo>
                    <a:pt x="4445" y="1059"/>
                  </a:lnTo>
                  <a:lnTo>
                    <a:pt x="4447" y="1060"/>
                  </a:lnTo>
                  <a:lnTo>
                    <a:pt x="4440" y="1059"/>
                  </a:lnTo>
                  <a:lnTo>
                    <a:pt x="4444" y="1060"/>
                  </a:lnTo>
                  <a:lnTo>
                    <a:pt x="4438" y="1062"/>
                  </a:lnTo>
                  <a:lnTo>
                    <a:pt x="4438" y="1057"/>
                  </a:lnTo>
                  <a:lnTo>
                    <a:pt x="4435" y="1053"/>
                  </a:lnTo>
                  <a:lnTo>
                    <a:pt x="4433" y="1059"/>
                  </a:lnTo>
                  <a:lnTo>
                    <a:pt x="4430" y="1053"/>
                  </a:lnTo>
                  <a:lnTo>
                    <a:pt x="4426" y="1055"/>
                  </a:lnTo>
                  <a:lnTo>
                    <a:pt x="4426" y="1057"/>
                  </a:lnTo>
                  <a:lnTo>
                    <a:pt x="4425" y="1052"/>
                  </a:lnTo>
                  <a:lnTo>
                    <a:pt x="4432" y="1052"/>
                  </a:lnTo>
                  <a:lnTo>
                    <a:pt x="4432" y="1050"/>
                  </a:lnTo>
                  <a:lnTo>
                    <a:pt x="4433" y="1048"/>
                  </a:lnTo>
                  <a:lnTo>
                    <a:pt x="4426" y="1047"/>
                  </a:lnTo>
                  <a:lnTo>
                    <a:pt x="4433" y="1045"/>
                  </a:lnTo>
                  <a:lnTo>
                    <a:pt x="4437" y="1041"/>
                  </a:lnTo>
                  <a:lnTo>
                    <a:pt x="4433" y="1040"/>
                  </a:lnTo>
                  <a:lnTo>
                    <a:pt x="4428" y="1041"/>
                  </a:lnTo>
                  <a:lnTo>
                    <a:pt x="4423" y="1038"/>
                  </a:lnTo>
                  <a:lnTo>
                    <a:pt x="4430" y="1036"/>
                  </a:lnTo>
                  <a:lnTo>
                    <a:pt x="4435" y="1035"/>
                  </a:lnTo>
                  <a:lnTo>
                    <a:pt x="4435" y="1036"/>
                  </a:lnTo>
                  <a:lnTo>
                    <a:pt x="4437" y="1036"/>
                  </a:lnTo>
                  <a:lnTo>
                    <a:pt x="4437" y="1035"/>
                  </a:lnTo>
                  <a:lnTo>
                    <a:pt x="4440" y="1036"/>
                  </a:lnTo>
                  <a:lnTo>
                    <a:pt x="4442" y="1035"/>
                  </a:lnTo>
                  <a:lnTo>
                    <a:pt x="4438" y="1033"/>
                  </a:lnTo>
                  <a:lnTo>
                    <a:pt x="4440" y="1033"/>
                  </a:lnTo>
                  <a:lnTo>
                    <a:pt x="4440" y="1031"/>
                  </a:lnTo>
                  <a:lnTo>
                    <a:pt x="4444" y="1035"/>
                  </a:lnTo>
                  <a:lnTo>
                    <a:pt x="4444" y="1033"/>
                  </a:lnTo>
                  <a:lnTo>
                    <a:pt x="4445" y="1033"/>
                  </a:lnTo>
                  <a:lnTo>
                    <a:pt x="4452" y="1031"/>
                  </a:lnTo>
                  <a:lnTo>
                    <a:pt x="4445" y="1030"/>
                  </a:lnTo>
                  <a:lnTo>
                    <a:pt x="4444" y="1031"/>
                  </a:lnTo>
                  <a:lnTo>
                    <a:pt x="4442" y="1030"/>
                  </a:lnTo>
                  <a:lnTo>
                    <a:pt x="4445" y="1026"/>
                  </a:lnTo>
                  <a:lnTo>
                    <a:pt x="4450" y="1028"/>
                  </a:lnTo>
                  <a:lnTo>
                    <a:pt x="4452" y="1026"/>
                  </a:lnTo>
                  <a:lnTo>
                    <a:pt x="4459" y="1026"/>
                  </a:lnTo>
                  <a:lnTo>
                    <a:pt x="4467" y="1026"/>
                  </a:lnTo>
                  <a:lnTo>
                    <a:pt x="4476" y="1030"/>
                  </a:lnTo>
                  <a:lnTo>
                    <a:pt x="4479" y="1028"/>
                  </a:lnTo>
                  <a:lnTo>
                    <a:pt x="4481" y="1030"/>
                  </a:lnTo>
                  <a:lnTo>
                    <a:pt x="4478" y="1031"/>
                  </a:lnTo>
                  <a:lnTo>
                    <a:pt x="4483" y="1033"/>
                  </a:lnTo>
                  <a:lnTo>
                    <a:pt x="4478" y="1035"/>
                  </a:lnTo>
                  <a:lnTo>
                    <a:pt x="4483" y="1035"/>
                  </a:lnTo>
                  <a:lnTo>
                    <a:pt x="4483" y="1036"/>
                  </a:lnTo>
                  <a:lnTo>
                    <a:pt x="4483" y="1035"/>
                  </a:lnTo>
                  <a:lnTo>
                    <a:pt x="4485" y="1033"/>
                  </a:lnTo>
                  <a:lnTo>
                    <a:pt x="4488" y="1033"/>
                  </a:lnTo>
                  <a:lnTo>
                    <a:pt x="4485" y="1030"/>
                  </a:lnTo>
                  <a:lnTo>
                    <a:pt x="4486" y="1030"/>
                  </a:lnTo>
                  <a:lnTo>
                    <a:pt x="4486" y="1028"/>
                  </a:lnTo>
                  <a:lnTo>
                    <a:pt x="4493" y="1030"/>
                  </a:lnTo>
                  <a:lnTo>
                    <a:pt x="4498" y="1030"/>
                  </a:lnTo>
                  <a:lnTo>
                    <a:pt x="4503" y="1033"/>
                  </a:lnTo>
                  <a:lnTo>
                    <a:pt x="4505" y="1035"/>
                  </a:lnTo>
                  <a:lnTo>
                    <a:pt x="4508" y="1040"/>
                  </a:lnTo>
                  <a:lnTo>
                    <a:pt x="4512" y="1040"/>
                  </a:lnTo>
                  <a:lnTo>
                    <a:pt x="4514" y="1043"/>
                  </a:lnTo>
                  <a:lnTo>
                    <a:pt x="4517" y="1043"/>
                  </a:lnTo>
                  <a:lnTo>
                    <a:pt x="4520" y="1041"/>
                  </a:lnTo>
                  <a:lnTo>
                    <a:pt x="4524" y="1041"/>
                  </a:lnTo>
                  <a:lnTo>
                    <a:pt x="4522" y="1040"/>
                  </a:lnTo>
                  <a:lnTo>
                    <a:pt x="4525" y="1040"/>
                  </a:lnTo>
                  <a:lnTo>
                    <a:pt x="4525" y="1038"/>
                  </a:lnTo>
                  <a:lnTo>
                    <a:pt x="4532" y="1033"/>
                  </a:lnTo>
                  <a:lnTo>
                    <a:pt x="4539" y="1024"/>
                  </a:lnTo>
                  <a:lnTo>
                    <a:pt x="4541" y="1023"/>
                  </a:lnTo>
                  <a:lnTo>
                    <a:pt x="4543" y="1021"/>
                  </a:lnTo>
                  <a:lnTo>
                    <a:pt x="4548" y="1014"/>
                  </a:lnTo>
                  <a:lnTo>
                    <a:pt x="4553" y="1007"/>
                  </a:lnTo>
                  <a:lnTo>
                    <a:pt x="4560" y="1002"/>
                  </a:lnTo>
                  <a:lnTo>
                    <a:pt x="4563" y="999"/>
                  </a:lnTo>
                  <a:lnTo>
                    <a:pt x="4572" y="999"/>
                  </a:lnTo>
                  <a:lnTo>
                    <a:pt x="4573" y="997"/>
                  </a:lnTo>
                  <a:lnTo>
                    <a:pt x="4584" y="1000"/>
                  </a:lnTo>
                  <a:lnTo>
                    <a:pt x="4585" y="1006"/>
                  </a:lnTo>
                  <a:lnTo>
                    <a:pt x="4587" y="1004"/>
                  </a:lnTo>
                  <a:lnTo>
                    <a:pt x="4594" y="1007"/>
                  </a:lnTo>
                  <a:lnTo>
                    <a:pt x="4594" y="1011"/>
                  </a:lnTo>
                  <a:lnTo>
                    <a:pt x="4592" y="1019"/>
                  </a:lnTo>
                  <a:lnTo>
                    <a:pt x="4594" y="1028"/>
                  </a:lnTo>
                  <a:lnTo>
                    <a:pt x="4597" y="1026"/>
                  </a:lnTo>
                  <a:lnTo>
                    <a:pt x="4595" y="1021"/>
                  </a:lnTo>
                  <a:lnTo>
                    <a:pt x="4597" y="1021"/>
                  </a:lnTo>
                  <a:lnTo>
                    <a:pt x="4595" y="1014"/>
                  </a:lnTo>
                  <a:lnTo>
                    <a:pt x="4595" y="1012"/>
                  </a:lnTo>
                  <a:lnTo>
                    <a:pt x="4597" y="1014"/>
                  </a:lnTo>
                  <a:lnTo>
                    <a:pt x="4595" y="1011"/>
                  </a:lnTo>
                  <a:lnTo>
                    <a:pt x="4601" y="1007"/>
                  </a:lnTo>
                  <a:lnTo>
                    <a:pt x="4602" y="1011"/>
                  </a:lnTo>
                  <a:lnTo>
                    <a:pt x="4604" y="1021"/>
                  </a:lnTo>
                  <a:lnTo>
                    <a:pt x="4604" y="1016"/>
                  </a:lnTo>
                  <a:lnTo>
                    <a:pt x="4604" y="1009"/>
                  </a:lnTo>
                  <a:lnTo>
                    <a:pt x="4606" y="1007"/>
                  </a:lnTo>
                  <a:lnTo>
                    <a:pt x="4609" y="1016"/>
                  </a:lnTo>
                  <a:lnTo>
                    <a:pt x="4611" y="1019"/>
                  </a:lnTo>
                  <a:lnTo>
                    <a:pt x="4613" y="1021"/>
                  </a:lnTo>
                  <a:lnTo>
                    <a:pt x="4616" y="1019"/>
                  </a:lnTo>
                  <a:lnTo>
                    <a:pt x="4616" y="1018"/>
                  </a:lnTo>
                  <a:lnTo>
                    <a:pt x="4616" y="1016"/>
                  </a:lnTo>
                  <a:lnTo>
                    <a:pt x="4621" y="1012"/>
                  </a:lnTo>
                  <a:lnTo>
                    <a:pt x="4626" y="1011"/>
                  </a:lnTo>
                  <a:lnTo>
                    <a:pt x="4630" y="1016"/>
                  </a:lnTo>
                  <a:lnTo>
                    <a:pt x="4628" y="1021"/>
                  </a:lnTo>
                  <a:lnTo>
                    <a:pt x="4628" y="1028"/>
                  </a:lnTo>
                  <a:lnTo>
                    <a:pt x="4628" y="1026"/>
                  </a:lnTo>
                  <a:lnTo>
                    <a:pt x="4633" y="1016"/>
                  </a:lnTo>
                  <a:lnTo>
                    <a:pt x="4631" y="1007"/>
                  </a:lnTo>
                  <a:lnTo>
                    <a:pt x="4635" y="1007"/>
                  </a:lnTo>
                  <a:lnTo>
                    <a:pt x="4638" y="1014"/>
                  </a:lnTo>
                  <a:lnTo>
                    <a:pt x="4642" y="1018"/>
                  </a:lnTo>
                  <a:lnTo>
                    <a:pt x="4643" y="1024"/>
                  </a:lnTo>
                  <a:lnTo>
                    <a:pt x="4645" y="1024"/>
                  </a:lnTo>
                  <a:lnTo>
                    <a:pt x="4643" y="1018"/>
                  </a:lnTo>
                  <a:lnTo>
                    <a:pt x="4640" y="1014"/>
                  </a:lnTo>
                  <a:lnTo>
                    <a:pt x="4640" y="1009"/>
                  </a:lnTo>
                  <a:lnTo>
                    <a:pt x="4643" y="1011"/>
                  </a:lnTo>
                  <a:lnTo>
                    <a:pt x="4642" y="1006"/>
                  </a:lnTo>
                  <a:lnTo>
                    <a:pt x="4647" y="1004"/>
                  </a:lnTo>
                  <a:lnTo>
                    <a:pt x="4647" y="1000"/>
                  </a:lnTo>
                  <a:lnTo>
                    <a:pt x="4650" y="1004"/>
                  </a:lnTo>
                  <a:lnTo>
                    <a:pt x="4652" y="1004"/>
                  </a:lnTo>
                  <a:lnTo>
                    <a:pt x="4654" y="1002"/>
                  </a:lnTo>
                  <a:lnTo>
                    <a:pt x="4657" y="1006"/>
                  </a:lnTo>
                  <a:lnTo>
                    <a:pt x="4662" y="1004"/>
                  </a:lnTo>
                  <a:lnTo>
                    <a:pt x="4665" y="1004"/>
                  </a:lnTo>
                  <a:lnTo>
                    <a:pt x="4667" y="1000"/>
                  </a:lnTo>
                  <a:lnTo>
                    <a:pt x="4665" y="1000"/>
                  </a:lnTo>
                  <a:lnTo>
                    <a:pt x="4662" y="999"/>
                  </a:lnTo>
                  <a:lnTo>
                    <a:pt x="4662" y="995"/>
                  </a:lnTo>
                  <a:lnTo>
                    <a:pt x="4665" y="994"/>
                  </a:lnTo>
                  <a:lnTo>
                    <a:pt x="4667" y="994"/>
                  </a:lnTo>
                  <a:lnTo>
                    <a:pt x="4667" y="990"/>
                  </a:lnTo>
                  <a:lnTo>
                    <a:pt x="4662" y="987"/>
                  </a:lnTo>
                  <a:lnTo>
                    <a:pt x="4652" y="989"/>
                  </a:lnTo>
                  <a:lnTo>
                    <a:pt x="4647" y="987"/>
                  </a:lnTo>
                  <a:lnTo>
                    <a:pt x="4652" y="983"/>
                  </a:lnTo>
                  <a:lnTo>
                    <a:pt x="4655" y="983"/>
                  </a:lnTo>
                  <a:lnTo>
                    <a:pt x="4659" y="983"/>
                  </a:lnTo>
                  <a:lnTo>
                    <a:pt x="4660" y="983"/>
                  </a:lnTo>
                  <a:lnTo>
                    <a:pt x="4662" y="977"/>
                  </a:lnTo>
                  <a:lnTo>
                    <a:pt x="4664" y="977"/>
                  </a:lnTo>
                  <a:lnTo>
                    <a:pt x="4662" y="977"/>
                  </a:lnTo>
                  <a:lnTo>
                    <a:pt x="4660" y="966"/>
                  </a:lnTo>
                  <a:lnTo>
                    <a:pt x="4660" y="959"/>
                  </a:lnTo>
                  <a:lnTo>
                    <a:pt x="4664" y="958"/>
                  </a:lnTo>
                  <a:lnTo>
                    <a:pt x="4664" y="956"/>
                  </a:lnTo>
                  <a:lnTo>
                    <a:pt x="4662" y="958"/>
                  </a:lnTo>
                  <a:lnTo>
                    <a:pt x="4662" y="959"/>
                  </a:lnTo>
                  <a:lnTo>
                    <a:pt x="4660" y="959"/>
                  </a:lnTo>
                  <a:lnTo>
                    <a:pt x="4660" y="963"/>
                  </a:lnTo>
                  <a:lnTo>
                    <a:pt x="4657" y="963"/>
                  </a:lnTo>
                  <a:lnTo>
                    <a:pt x="4659" y="961"/>
                  </a:lnTo>
                  <a:lnTo>
                    <a:pt x="4659" y="958"/>
                  </a:lnTo>
                  <a:lnTo>
                    <a:pt x="4662" y="956"/>
                  </a:lnTo>
                  <a:lnTo>
                    <a:pt x="4662" y="953"/>
                  </a:lnTo>
                  <a:lnTo>
                    <a:pt x="4660" y="958"/>
                  </a:lnTo>
                  <a:lnTo>
                    <a:pt x="4659" y="956"/>
                  </a:lnTo>
                  <a:lnTo>
                    <a:pt x="4660" y="953"/>
                  </a:lnTo>
                  <a:lnTo>
                    <a:pt x="4659" y="954"/>
                  </a:lnTo>
                  <a:lnTo>
                    <a:pt x="4659" y="956"/>
                  </a:lnTo>
                  <a:lnTo>
                    <a:pt x="4659" y="958"/>
                  </a:lnTo>
                  <a:lnTo>
                    <a:pt x="4657" y="959"/>
                  </a:lnTo>
                  <a:lnTo>
                    <a:pt x="4655" y="956"/>
                  </a:lnTo>
                  <a:lnTo>
                    <a:pt x="4657" y="954"/>
                  </a:lnTo>
                  <a:lnTo>
                    <a:pt x="4655" y="956"/>
                  </a:lnTo>
                  <a:lnTo>
                    <a:pt x="4655" y="959"/>
                  </a:lnTo>
                  <a:lnTo>
                    <a:pt x="4654" y="956"/>
                  </a:lnTo>
                  <a:lnTo>
                    <a:pt x="4655" y="959"/>
                  </a:lnTo>
                  <a:lnTo>
                    <a:pt x="4654" y="959"/>
                  </a:lnTo>
                  <a:lnTo>
                    <a:pt x="4648" y="958"/>
                  </a:lnTo>
                  <a:lnTo>
                    <a:pt x="4650" y="954"/>
                  </a:lnTo>
                  <a:lnTo>
                    <a:pt x="4647" y="963"/>
                  </a:lnTo>
                  <a:lnTo>
                    <a:pt x="4638" y="968"/>
                  </a:lnTo>
                  <a:lnTo>
                    <a:pt x="4635" y="966"/>
                  </a:lnTo>
                  <a:lnTo>
                    <a:pt x="4631" y="971"/>
                  </a:lnTo>
                  <a:lnTo>
                    <a:pt x="4628" y="971"/>
                  </a:lnTo>
                  <a:lnTo>
                    <a:pt x="4623" y="975"/>
                  </a:lnTo>
                  <a:lnTo>
                    <a:pt x="4621" y="973"/>
                  </a:lnTo>
                  <a:lnTo>
                    <a:pt x="4618" y="973"/>
                  </a:lnTo>
                  <a:lnTo>
                    <a:pt x="4618" y="968"/>
                  </a:lnTo>
                  <a:lnTo>
                    <a:pt x="4616" y="973"/>
                  </a:lnTo>
                  <a:lnTo>
                    <a:pt x="4611" y="975"/>
                  </a:lnTo>
                  <a:lnTo>
                    <a:pt x="4607" y="970"/>
                  </a:lnTo>
                  <a:lnTo>
                    <a:pt x="4609" y="975"/>
                  </a:lnTo>
                  <a:lnTo>
                    <a:pt x="4604" y="975"/>
                  </a:lnTo>
                  <a:lnTo>
                    <a:pt x="4599" y="975"/>
                  </a:lnTo>
                  <a:lnTo>
                    <a:pt x="4597" y="971"/>
                  </a:lnTo>
                  <a:lnTo>
                    <a:pt x="4592" y="971"/>
                  </a:lnTo>
                  <a:lnTo>
                    <a:pt x="4585" y="973"/>
                  </a:lnTo>
                  <a:lnTo>
                    <a:pt x="4582" y="971"/>
                  </a:lnTo>
                  <a:lnTo>
                    <a:pt x="4582" y="970"/>
                  </a:lnTo>
                  <a:lnTo>
                    <a:pt x="4578" y="971"/>
                  </a:lnTo>
                  <a:lnTo>
                    <a:pt x="4577" y="970"/>
                  </a:lnTo>
                  <a:lnTo>
                    <a:pt x="4578" y="971"/>
                  </a:lnTo>
                  <a:lnTo>
                    <a:pt x="4575" y="973"/>
                  </a:lnTo>
                  <a:lnTo>
                    <a:pt x="4575" y="971"/>
                  </a:lnTo>
                  <a:lnTo>
                    <a:pt x="4570" y="970"/>
                  </a:lnTo>
                  <a:lnTo>
                    <a:pt x="4565" y="971"/>
                  </a:lnTo>
                  <a:lnTo>
                    <a:pt x="4560" y="975"/>
                  </a:lnTo>
                  <a:lnTo>
                    <a:pt x="4553" y="977"/>
                  </a:lnTo>
                  <a:lnTo>
                    <a:pt x="4544" y="982"/>
                  </a:lnTo>
                  <a:lnTo>
                    <a:pt x="4543" y="980"/>
                  </a:lnTo>
                  <a:lnTo>
                    <a:pt x="4536" y="980"/>
                  </a:lnTo>
                  <a:lnTo>
                    <a:pt x="4532" y="977"/>
                  </a:lnTo>
                  <a:lnTo>
                    <a:pt x="4527" y="977"/>
                  </a:lnTo>
                  <a:lnTo>
                    <a:pt x="4519" y="978"/>
                  </a:lnTo>
                  <a:lnTo>
                    <a:pt x="4514" y="983"/>
                  </a:lnTo>
                  <a:lnTo>
                    <a:pt x="4507" y="980"/>
                  </a:lnTo>
                  <a:lnTo>
                    <a:pt x="4505" y="982"/>
                  </a:lnTo>
                  <a:lnTo>
                    <a:pt x="4503" y="980"/>
                  </a:lnTo>
                  <a:lnTo>
                    <a:pt x="4500" y="971"/>
                  </a:lnTo>
                  <a:lnTo>
                    <a:pt x="4495" y="970"/>
                  </a:lnTo>
                  <a:lnTo>
                    <a:pt x="4488" y="971"/>
                  </a:lnTo>
                  <a:lnTo>
                    <a:pt x="4479" y="975"/>
                  </a:lnTo>
                  <a:lnTo>
                    <a:pt x="4473" y="980"/>
                  </a:lnTo>
                  <a:lnTo>
                    <a:pt x="4466" y="982"/>
                  </a:lnTo>
                  <a:lnTo>
                    <a:pt x="4464" y="980"/>
                  </a:lnTo>
                  <a:lnTo>
                    <a:pt x="4459" y="973"/>
                  </a:lnTo>
                  <a:lnTo>
                    <a:pt x="4457" y="970"/>
                  </a:lnTo>
                  <a:lnTo>
                    <a:pt x="4452" y="966"/>
                  </a:lnTo>
                  <a:lnTo>
                    <a:pt x="4452" y="965"/>
                  </a:lnTo>
                  <a:lnTo>
                    <a:pt x="4445" y="965"/>
                  </a:lnTo>
                  <a:lnTo>
                    <a:pt x="4437" y="959"/>
                  </a:lnTo>
                  <a:lnTo>
                    <a:pt x="4437" y="958"/>
                  </a:lnTo>
                  <a:lnTo>
                    <a:pt x="4433" y="956"/>
                  </a:lnTo>
                  <a:lnTo>
                    <a:pt x="4433" y="954"/>
                  </a:lnTo>
                  <a:lnTo>
                    <a:pt x="4438" y="951"/>
                  </a:lnTo>
                  <a:lnTo>
                    <a:pt x="4438" y="949"/>
                  </a:lnTo>
                  <a:lnTo>
                    <a:pt x="4440" y="948"/>
                  </a:lnTo>
                  <a:lnTo>
                    <a:pt x="4438" y="944"/>
                  </a:lnTo>
                  <a:lnTo>
                    <a:pt x="4442" y="944"/>
                  </a:lnTo>
                  <a:lnTo>
                    <a:pt x="4440" y="942"/>
                  </a:lnTo>
                  <a:lnTo>
                    <a:pt x="4438" y="942"/>
                  </a:lnTo>
                  <a:lnTo>
                    <a:pt x="4435" y="942"/>
                  </a:lnTo>
                  <a:lnTo>
                    <a:pt x="4437" y="949"/>
                  </a:lnTo>
                  <a:lnTo>
                    <a:pt x="4433" y="951"/>
                  </a:lnTo>
                  <a:lnTo>
                    <a:pt x="4425" y="944"/>
                  </a:lnTo>
                  <a:lnTo>
                    <a:pt x="4428" y="939"/>
                  </a:lnTo>
                  <a:lnTo>
                    <a:pt x="4423" y="937"/>
                  </a:lnTo>
                  <a:lnTo>
                    <a:pt x="4420" y="934"/>
                  </a:lnTo>
                  <a:lnTo>
                    <a:pt x="4420" y="930"/>
                  </a:lnTo>
                  <a:lnTo>
                    <a:pt x="4423" y="927"/>
                  </a:lnTo>
                  <a:lnTo>
                    <a:pt x="4421" y="929"/>
                  </a:lnTo>
                  <a:lnTo>
                    <a:pt x="4420" y="924"/>
                  </a:lnTo>
                  <a:lnTo>
                    <a:pt x="4423" y="922"/>
                  </a:lnTo>
                  <a:lnTo>
                    <a:pt x="4428" y="915"/>
                  </a:lnTo>
                  <a:lnTo>
                    <a:pt x="4430" y="917"/>
                  </a:lnTo>
                  <a:lnTo>
                    <a:pt x="4432" y="913"/>
                  </a:lnTo>
                  <a:lnTo>
                    <a:pt x="4435" y="913"/>
                  </a:lnTo>
                  <a:lnTo>
                    <a:pt x="4430" y="910"/>
                  </a:lnTo>
                  <a:lnTo>
                    <a:pt x="4435" y="908"/>
                  </a:lnTo>
                  <a:lnTo>
                    <a:pt x="4437" y="905"/>
                  </a:lnTo>
                  <a:lnTo>
                    <a:pt x="4435" y="908"/>
                  </a:lnTo>
                  <a:lnTo>
                    <a:pt x="4430" y="908"/>
                  </a:lnTo>
                  <a:lnTo>
                    <a:pt x="4426" y="912"/>
                  </a:lnTo>
                  <a:lnTo>
                    <a:pt x="4418" y="913"/>
                  </a:lnTo>
                  <a:lnTo>
                    <a:pt x="4415" y="903"/>
                  </a:lnTo>
                  <a:lnTo>
                    <a:pt x="4418" y="898"/>
                  </a:lnTo>
                  <a:lnTo>
                    <a:pt x="4426" y="895"/>
                  </a:lnTo>
                  <a:lnTo>
                    <a:pt x="4426" y="889"/>
                  </a:lnTo>
                  <a:lnTo>
                    <a:pt x="4425" y="893"/>
                  </a:lnTo>
                  <a:lnTo>
                    <a:pt x="4420" y="895"/>
                  </a:lnTo>
                  <a:lnTo>
                    <a:pt x="4415" y="898"/>
                  </a:lnTo>
                  <a:lnTo>
                    <a:pt x="4411" y="896"/>
                  </a:lnTo>
                  <a:lnTo>
                    <a:pt x="4406" y="901"/>
                  </a:lnTo>
                  <a:lnTo>
                    <a:pt x="4404" y="901"/>
                  </a:lnTo>
                  <a:lnTo>
                    <a:pt x="4403" y="900"/>
                  </a:lnTo>
                  <a:lnTo>
                    <a:pt x="4406" y="893"/>
                  </a:lnTo>
                  <a:lnTo>
                    <a:pt x="4404" y="888"/>
                  </a:lnTo>
                  <a:lnTo>
                    <a:pt x="4404" y="893"/>
                  </a:lnTo>
                  <a:lnTo>
                    <a:pt x="4401" y="896"/>
                  </a:lnTo>
                  <a:lnTo>
                    <a:pt x="4396" y="898"/>
                  </a:lnTo>
                  <a:lnTo>
                    <a:pt x="4392" y="895"/>
                  </a:lnTo>
                  <a:lnTo>
                    <a:pt x="4399" y="886"/>
                  </a:lnTo>
                  <a:lnTo>
                    <a:pt x="4397" y="881"/>
                  </a:lnTo>
                  <a:lnTo>
                    <a:pt x="4394" y="878"/>
                  </a:lnTo>
                  <a:lnTo>
                    <a:pt x="4389" y="881"/>
                  </a:lnTo>
                  <a:lnTo>
                    <a:pt x="4389" y="883"/>
                  </a:lnTo>
                  <a:lnTo>
                    <a:pt x="4387" y="883"/>
                  </a:lnTo>
                  <a:lnTo>
                    <a:pt x="4389" y="881"/>
                  </a:lnTo>
                  <a:lnTo>
                    <a:pt x="4387" y="881"/>
                  </a:lnTo>
                  <a:lnTo>
                    <a:pt x="4379" y="881"/>
                  </a:lnTo>
                  <a:lnTo>
                    <a:pt x="4375" y="886"/>
                  </a:lnTo>
                  <a:lnTo>
                    <a:pt x="4370" y="883"/>
                  </a:lnTo>
                  <a:lnTo>
                    <a:pt x="4363" y="889"/>
                  </a:lnTo>
                  <a:lnTo>
                    <a:pt x="4355" y="883"/>
                  </a:lnTo>
                  <a:lnTo>
                    <a:pt x="4358" y="879"/>
                  </a:lnTo>
                  <a:lnTo>
                    <a:pt x="4353" y="874"/>
                  </a:lnTo>
                  <a:lnTo>
                    <a:pt x="4353" y="871"/>
                  </a:lnTo>
                  <a:lnTo>
                    <a:pt x="4350" y="871"/>
                  </a:lnTo>
                  <a:lnTo>
                    <a:pt x="4350" y="869"/>
                  </a:lnTo>
                  <a:lnTo>
                    <a:pt x="4348" y="869"/>
                  </a:lnTo>
                  <a:lnTo>
                    <a:pt x="4345" y="871"/>
                  </a:lnTo>
                  <a:lnTo>
                    <a:pt x="4346" y="872"/>
                  </a:lnTo>
                  <a:lnTo>
                    <a:pt x="4341" y="874"/>
                  </a:lnTo>
                  <a:lnTo>
                    <a:pt x="4345" y="878"/>
                  </a:lnTo>
                  <a:lnTo>
                    <a:pt x="4350" y="879"/>
                  </a:lnTo>
                  <a:lnTo>
                    <a:pt x="4350" y="883"/>
                  </a:lnTo>
                  <a:lnTo>
                    <a:pt x="4343" y="888"/>
                  </a:lnTo>
                  <a:lnTo>
                    <a:pt x="4336" y="889"/>
                  </a:lnTo>
                  <a:lnTo>
                    <a:pt x="4329" y="883"/>
                  </a:lnTo>
                  <a:lnTo>
                    <a:pt x="4319" y="881"/>
                  </a:lnTo>
                  <a:lnTo>
                    <a:pt x="4309" y="883"/>
                  </a:lnTo>
                  <a:lnTo>
                    <a:pt x="4300" y="879"/>
                  </a:lnTo>
                  <a:lnTo>
                    <a:pt x="4309" y="872"/>
                  </a:lnTo>
                  <a:lnTo>
                    <a:pt x="4312" y="864"/>
                  </a:lnTo>
                  <a:lnTo>
                    <a:pt x="4312" y="862"/>
                  </a:lnTo>
                  <a:lnTo>
                    <a:pt x="4316" y="857"/>
                  </a:lnTo>
                  <a:lnTo>
                    <a:pt x="4322" y="857"/>
                  </a:lnTo>
                  <a:lnTo>
                    <a:pt x="4331" y="854"/>
                  </a:lnTo>
                  <a:lnTo>
                    <a:pt x="4333" y="848"/>
                  </a:lnTo>
                  <a:lnTo>
                    <a:pt x="4336" y="842"/>
                  </a:lnTo>
                  <a:lnTo>
                    <a:pt x="4338" y="838"/>
                  </a:lnTo>
                  <a:lnTo>
                    <a:pt x="4339" y="837"/>
                  </a:lnTo>
                  <a:lnTo>
                    <a:pt x="4339" y="833"/>
                  </a:lnTo>
                  <a:lnTo>
                    <a:pt x="4338" y="831"/>
                  </a:lnTo>
                  <a:lnTo>
                    <a:pt x="4339" y="830"/>
                  </a:lnTo>
                  <a:lnTo>
                    <a:pt x="4339" y="828"/>
                  </a:lnTo>
                  <a:lnTo>
                    <a:pt x="4341" y="828"/>
                  </a:lnTo>
                  <a:lnTo>
                    <a:pt x="4341" y="826"/>
                  </a:lnTo>
                  <a:lnTo>
                    <a:pt x="4343" y="826"/>
                  </a:lnTo>
                  <a:lnTo>
                    <a:pt x="4341" y="826"/>
                  </a:lnTo>
                  <a:lnTo>
                    <a:pt x="4341" y="825"/>
                  </a:lnTo>
                  <a:lnTo>
                    <a:pt x="4343" y="825"/>
                  </a:lnTo>
                  <a:lnTo>
                    <a:pt x="4341" y="823"/>
                  </a:lnTo>
                  <a:lnTo>
                    <a:pt x="4343" y="821"/>
                  </a:lnTo>
                  <a:lnTo>
                    <a:pt x="4341" y="818"/>
                  </a:lnTo>
                  <a:lnTo>
                    <a:pt x="4345" y="818"/>
                  </a:lnTo>
                  <a:lnTo>
                    <a:pt x="4343" y="814"/>
                  </a:lnTo>
                  <a:lnTo>
                    <a:pt x="4339" y="813"/>
                  </a:lnTo>
                  <a:lnTo>
                    <a:pt x="4338" y="813"/>
                  </a:lnTo>
                  <a:lnTo>
                    <a:pt x="4339" y="809"/>
                  </a:lnTo>
                  <a:lnTo>
                    <a:pt x="4336" y="806"/>
                  </a:lnTo>
                  <a:lnTo>
                    <a:pt x="4339" y="806"/>
                  </a:lnTo>
                  <a:lnTo>
                    <a:pt x="4348" y="802"/>
                  </a:lnTo>
                  <a:lnTo>
                    <a:pt x="4353" y="801"/>
                  </a:lnTo>
                  <a:lnTo>
                    <a:pt x="4356" y="801"/>
                  </a:lnTo>
                  <a:lnTo>
                    <a:pt x="4360" y="799"/>
                  </a:lnTo>
                  <a:lnTo>
                    <a:pt x="4365" y="797"/>
                  </a:lnTo>
                  <a:lnTo>
                    <a:pt x="4370" y="796"/>
                  </a:lnTo>
                  <a:lnTo>
                    <a:pt x="4374" y="794"/>
                  </a:lnTo>
                  <a:lnTo>
                    <a:pt x="4375" y="796"/>
                  </a:lnTo>
                  <a:lnTo>
                    <a:pt x="4370" y="801"/>
                  </a:lnTo>
                  <a:lnTo>
                    <a:pt x="4379" y="797"/>
                  </a:lnTo>
                  <a:lnTo>
                    <a:pt x="4380" y="797"/>
                  </a:lnTo>
                  <a:lnTo>
                    <a:pt x="4389" y="797"/>
                  </a:lnTo>
                  <a:lnTo>
                    <a:pt x="4392" y="796"/>
                  </a:lnTo>
                  <a:lnTo>
                    <a:pt x="4394" y="796"/>
                  </a:lnTo>
                  <a:lnTo>
                    <a:pt x="4399" y="796"/>
                  </a:lnTo>
                  <a:lnTo>
                    <a:pt x="4401" y="794"/>
                  </a:lnTo>
                  <a:lnTo>
                    <a:pt x="4408" y="794"/>
                  </a:lnTo>
                  <a:lnTo>
                    <a:pt x="4411" y="792"/>
                  </a:lnTo>
                  <a:lnTo>
                    <a:pt x="4418" y="789"/>
                  </a:lnTo>
                  <a:lnTo>
                    <a:pt x="4418" y="785"/>
                  </a:lnTo>
                  <a:lnTo>
                    <a:pt x="4425" y="780"/>
                  </a:lnTo>
                  <a:lnTo>
                    <a:pt x="4426" y="777"/>
                  </a:lnTo>
                  <a:lnTo>
                    <a:pt x="4428" y="775"/>
                  </a:lnTo>
                  <a:lnTo>
                    <a:pt x="4438" y="772"/>
                  </a:lnTo>
                  <a:lnTo>
                    <a:pt x="4440" y="765"/>
                  </a:lnTo>
                  <a:lnTo>
                    <a:pt x="4445" y="763"/>
                  </a:lnTo>
                  <a:lnTo>
                    <a:pt x="4450" y="758"/>
                  </a:lnTo>
                  <a:lnTo>
                    <a:pt x="4454" y="756"/>
                  </a:lnTo>
                  <a:lnTo>
                    <a:pt x="4461" y="755"/>
                  </a:lnTo>
                  <a:lnTo>
                    <a:pt x="4461" y="753"/>
                  </a:lnTo>
                  <a:lnTo>
                    <a:pt x="4471" y="755"/>
                  </a:lnTo>
                  <a:lnTo>
                    <a:pt x="4479" y="749"/>
                  </a:lnTo>
                  <a:lnTo>
                    <a:pt x="4485" y="749"/>
                  </a:lnTo>
                  <a:lnTo>
                    <a:pt x="4491" y="751"/>
                  </a:lnTo>
                  <a:lnTo>
                    <a:pt x="4498" y="751"/>
                  </a:lnTo>
                  <a:lnTo>
                    <a:pt x="4503" y="749"/>
                  </a:lnTo>
                  <a:lnTo>
                    <a:pt x="4510" y="751"/>
                  </a:lnTo>
                  <a:lnTo>
                    <a:pt x="4515" y="751"/>
                  </a:lnTo>
                  <a:lnTo>
                    <a:pt x="4517" y="755"/>
                  </a:lnTo>
                  <a:lnTo>
                    <a:pt x="4520" y="755"/>
                  </a:lnTo>
                  <a:lnTo>
                    <a:pt x="4522" y="756"/>
                  </a:lnTo>
                  <a:lnTo>
                    <a:pt x="4524" y="756"/>
                  </a:lnTo>
                  <a:lnTo>
                    <a:pt x="4532" y="761"/>
                  </a:lnTo>
                  <a:lnTo>
                    <a:pt x="4536" y="761"/>
                  </a:lnTo>
                  <a:lnTo>
                    <a:pt x="4537" y="763"/>
                  </a:lnTo>
                  <a:lnTo>
                    <a:pt x="4544" y="761"/>
                  </a:lnTo>
                  <a:lnTo>
                    <a:pt x="4546" y="766"/>
                  </a:lnTo>
                  <a:lnTo>
                    <a:pt x="4549" y="766"/>
                  </a:lnTo>
                  <a:lnTo>
                    <a:pt x="4553" y="770"/>
                  </a:lnTo>
                  <a:lnTo>
                    <a:pt x="4558" y="770"/>
                  </a:lnTo>
                  <a:lnTo>
                    <a:pt x="4560" y="772"/>
                  </a:lnTo>
                  <a:lnTo>
                    <a:pt x="4563" y="773"/>
                  </a:lnTo>
                  <a:lnTo>
                    <a:pt x="4566" y="773"/>
                  </a:lnTo>
                  <a:lnTo>
                    <a:pt x="4570" y="777"/>
                  </a:lnTo>
                  <a:lnTo>
                    <a:pt x="4577" y="780"/>
                  </a:lnTo>
                  <a:lnTo>
                    <a:pt x="4580" y="784"/>
                  </a:lnTo>
                  <a:lnTo>
                    <a:pt x="4584" y="787"/>
                  </a:lnTo>
                  <a:lnTo>
                    <a:pt x="4587" y="790"/>
                  </a:lnTo>
                  <a:lnTo>
                    <a:pt x="4597" y="796"/>
                  </a:lnTo>
                  <a:lnTo>
                    <a:pt x="4601" y="796"/>
                  </a:lnTo>
                  <a:lnTo>
                    <a:pt x="4607" y="796"/>
                  </a:lnTo>
                  <a:lnTo>
                    <a:pt x="4613" y="797"/>
                  </a:lnTo>
                  <a:lnTo>
                    <a:pt x="4614" y="797"/>
                  </a:lnTo>
                  <a:lnTo>
                    <a:pt x="4618" y="794"/>
                  </a:lnTo>
                  <a:lnTo>
                    <a:pt x="4623" y="796"/>
                  </a:lnTo>
                  <a:lnTo>
                    <a:pt x="4628" y="796"/>
                  </a:lnTo>
                  <a:lnTo>
                    <a:pt x="4635" y="797"/>
                  </a:lnTo>
                  <a:lnTo>
                    <a:pt x="4638" y="796"/>
                  </a:lnTo>
                  <a:lnTo>
                    <a:pt x="4636" y="794"/>
                  </a:lnTo>
                  <a:lnTo>
                    <a:pt x="4640" y="794"/>
                  </a:lnTo>
                  <a:lnTo>
                    <a:pt x="4645" y="794"/>
                  </a:lnTo>
                  <a:lnTo>
                    <a:pt x="4647" y="797"/>
                  </a:lnTo>
                  <a:lnTo>
                    <a:pt x="4654" y="794"/>
                  </a:lnTo>
                  <a:lnTo>
                    <a:pt x="4660" y="796"/>
                  </a:lnTo>
                  <a:lnTo>
                    <a:pt x="4662" y="792"/>
                  </a:lnTo>
                  <a:lnTo>
                    <a:pt x="4665" y="794"/>
                  </a:lnTo>
                  <a:lnTo>
                    <a:pt x="4671" y="801"/>
                  </a:lnTo>
                  <a:lnTo>
                    <a:pt x="4679" y="806"/>
                  </a:lnTo>
                  <a:lnTo>
                    <a:pt x="4684" y="811"/>
                  </a:lnTo>
                  <a:lnTo>
                    <a:pt x="4683" y="813"/>
                  </a:lnTo>
                  <a:lnTo>
                    <a:pt x="4683" y="811"/>
                  </a:lnTo>
                  <a:lnTo>
                    <a:pt x="4679" y="813"/>
                  </a:lnTo>
                  <a:lnTo>
                    <a:pt x="4677" y="811"/>
                  </a:lnTo>
                  <a:lnTo>
                    <a:pt x="4677" y="813"/>
                  </a:lnTo>
                  <a:lnTo>
                    <a:pt x="4676" y="811"/>
                  </a:lnTo>
                  <a:lnTo>
                    <a:pt x="4676" y="814"/>
                  </a:lnTo>
                  <a:lnTo>
                    <a:pt x="4674" y="816"/>
                  </a:lnTo>
                  <a:lnTo>
                    <a:pt x="4674" y="818"/>
                  </a:lnTo>
                  <a:lnTo>
                    <a:pt x="4671" y="819"/>
                  </a:lnTo>
                  <a:lnTo>
                    <a:pt x="4671" y="823"/>
                  </a:lnTo>
                  <a:lnTo>
                    <a:pt x="4672" y="825"/>
                  </a:lnTo>
                  <a:lnTo>
                    <a:pt x="4677" y="831"/>
                  </a:lnTo>
                  <a:lnTo>
                    <a:pt x="4677" y="837"/>
                  </a:lnTo>
                  <a:lnTo>
                    <a:pt x="4681" y="843"/>
                  </a:lnTo>
                  <a:lnTo>
                    <a:pt x="4688" y="850"/>
                  </a:lnTo>
                  <a:lnTo>
                    <a:pt x="4691" y="852"/>
                  </a:lnTo>
                  <a:lnTo>
                    <a:pt x="4694" y="857"/>
                  </a:lnTo>
                  <a:lnTo>
                    <a:pt x="4698" y="862"/>
                  </a:lnTo>
                  <a:lnTo>
                    <a:pt x="4698" y="866"/>
                  </a:lnTo>
                  <a:lnTo>
                    <a:pt x="4701" y="869"/>
                  </a:lnTo>
                  <a:lnTo>
                    <a:pt x="4698" y="871"/>
                  </a:lnTo>
                  <a:lnTo>
                    <a:pt x="4694" y="876"/>
                  </a:lnTo>
                  <a:lnTo>
                    <a:pt x="4693" y="881"/>
                  </a:lnTo>
                  <a:lnTo>
                    <a:pt x="4694" y="888"/>
                  </a:lnTo>
                  <a:lnTo>
                    <a:pt x="4693" y="893"/>
                  </a:lnTo>
                  <a:lnTo>
                    <a:pt x="4686" y="900"/>
                  </a:lnTo>
                  <a:lnTo>
                    <a:pt x="4683" y="903"/>
                  </a:lnTo>
                  <a:lnTo>
                    <a:pt x="4677" y="905"/>
                  </a:lnTo>
                  <a:lnTo>
                    <a:pt x="4677" y="907"/>
                  </a:lnTo>
                  <a:lnTo>
                    <a:pt x="4676" y="908"/>
                  </a:lnTo>
                  <a:lnTo>
                    <a:pt x="4677" y="910"/>
                  </a:lnTo>
                  <a:lnTo>
                    <a:pt x="4679" y="910"/>
                  </a:lnTo>
                  <a:lnTo>
                    <a:pt x="4677" y="910"/>
                  </a:lnTo>
                  <a:lnTo>
                    <a:pt x="4681" y="917"/>
                  </a:lnTo>
                  <a:lnTo>
                    <a:pt x="4679" y="922"/>
                  </a:lnTo>
                  <a:lnTo>
                    <a:pt x="4681" y="930"/>
                  </a:lnTo>
                  <a:lnTo>
                    <a:pt x="4683" y="930"/>
                  </a:lnTo>
                  <a:lnTo>
                    <a:pt x="4684" y="941"/>
                  </a:lnTo>
                  <a:lnTo>
                    <a:pt x="4684" y="942"/>
                  </a:lnTo>
                  <a:lnTo>
                    <a:pt x="4688" y="942"/>
                  </a:lnTo>
                  <a:lnTo>
                    <a:pt x="4684" y="942"/>
                  </a:lnTo>
                  <a:lnTo>
                    <a:pt x="4684" y="948"/>
                  </a:lnTo>
                  <a:lnTo>
                    <a:pt x="4684" y="951"/>
                  </a:lnTo>
                  <a:lnTo>
                    <a:pt x="4683" y="949"/>
                  </a:lnTo>
                  <a:lnTo>
                    <a:pt x="4683" y="953"/>
                  </a:lnTo>
                  <a:lnTo>
                    <a:pt x="4681" y="953"/>
                  </a:lnTo>
                  <a:lnTo>
                    <a:pt x="4681" y="956"/>
                  </a:lnTo>
                  <a:lnTo>
                    <a:pt x="4683" y="959"/>
                  </a:lnTo>
                  <a:lnTo>
                    <a:pt x="4683" y="966"/>
                  </a:lnTo>
                  <a:lnTo>
                    <a:pt x="4686" y="966"/>
                  </a:lnTo>
                  <a:lnTo>
                    <a:pt x="4686" y="971"/>
                  </a:lnTo>
                  <a:lnTo>
                    <a:pt x="4684" y="975"/>
                  </a:lnTo>
                  <a:lnTo>
                    <a:pt x="4686" y="977"/>
                  </a:lnTo>
                  <a:lnTo>
                    <a:pt x="4686" y="982"/>
                  </a:lnTo>
                  <a:lnTo>
                    <a:pt x="4689" y="990"/>
                  </a:lnTo>
                  <a:lnTo>
                    <a:pt x="4691" y="994"/>
                  </a:lnTo>
                  <a:lnTo>
                    <a:pt x="4693" y="992"/>
                  </a:lnTo>
                  <a:lnTo>
                    <a:pt x="4694" y="997"/>
                  </a:lnTo>
                  <a:lnTo>
                    <a:pt x="4698" y="1000"/>
                  </a:lnTo>
                  <a:lnTo>
                    <a:pt x="4700" y="999"/>
                  </a:lnTo>
                  <a:lnTo>
                    <a:pt x="4701" y="1006"/>
                  </a:lnTo>
                  <a:lnTo>
                    <a:pt x="4703" y="1007"/>
                  </a:lnTo>
                  <a:lnTo>
                    <a:pt x="4706" y="1007"/>
                  </a:lnTo>
                  <a:lnTo>
                    <a:pt x="4703" y="1009"/>
                  </a:lnTo>
                  <a:lnTo>
                    <a:pt x="4705" y="1009"/>
                  </a:lnTo>
                  <a:lnTo>
                    <a:pt x="4706" y="1011"/>
                  </a:lnTo>
                  <a:lnTo>
                    <a:pt x="4705" y="1011"/>
                  </a:lnTo>
                  <a:lnTo>
                    <a:pt x="4708" y="1012"/>
                  </a:lnTo>
                  <a:lnTo>
                    <a:pt x="4708" y="1016"/>
                  </a:lnTo>
                  <a:lnTo>
                    <a:pt x="4706" y="1018"/>
                  </a:lnTo>
                  <a:lnTo>
                    <a:pt x="4708" y="1018"/>
                  </a:lnTo>
                  <a:lnTo>
                    <a:pt x="4712" y="1021"/>
                  </a:lnTo>
                  <a:lnTo>
                    <a:pt x="4710" y="1023"/>
                  </a:lnTo>
                  <a:lnTo>
                    <a:pt x="4712" y="1024"/>
                  </a:lnTo>
                  <a:lnTo>
                    <a:pt x="4713" y="1024"/>
                  </a:lnTo>
                  <a:lnTo>
                    <a:pt x="4712" y="1028"/>
                  </a:lnTo>
                  <a:lnTo>
                    <a:pt x="4715" y="1033"/>
                  </a:lnTo>
                  <a:lnTo>
                    <a:pt x="4717" y="1033"/>
                  </a:lnTo>
                  <a:lnTo>
                    <a:pt x="4717" y="1040"/>
                  </a:lnTo>
                  <a:lnTo>
                    <a:pt x="4722" y="1045"/>
                  </a:lnTo>
                  <a:lnTo>
                    <a:pt x="4720" y="1048"/>
                  </a:lnTo>
                  <a:lnTo>
                    <a:pt x="4723" y="1050"/>
                  </a:lnTo>
                  <a:lnTo>
                    <a:pt x="4725" y="1050"/>
                  </a:lnTo>
                  <a:lnTo>
                    <a:pt x="4729" y="1047"/>
                  </a:lnTo>
                  <a:lnTo>
                    <a:pt x="4730" y="1041"/>
                  </a:lnTo>
                  <a:lnTo>
                    <a:pt x="4729" y="1038"/>
                  </a:lnTo>
                  <a:lnTo>
                    <a:pt x="4729" y="1035"/>
                  </a:lnTo>
                  <a:lnTo>
                    <a:pt x="4727" y="1033"/>
                  </a:lnTo>
                  <a:lnTo>
                    <a:pt x="4727" y="1026"/>
                  </a:lnTo>
                  <a:lnTo>
                    <a:pt x="4725" y="1024"/>
                  </a:lnTo>
                  <a:lnTo>
                    <a:pt x="4725" y="1019"/>
                  </a:lnTo>
                  <a:lnTo>
                    <a:pt x="4723" y="1018"/>
                  </a:lnTo>
                  <a:lnTo>
                    <a:pt x="4723" y="1012"/>
                  </a:lnTo>
                  <a:lnTo>
                    <a:pt x="4730" y="1006"/>
                  </a:lnTo>
                  <a:lnTo>
                    <a:pt x="4734" y="1006"/>
                  </a:lnTo>
                  <a:lnTo>
                    <a:pt x="4735" y="1006"/>
                  </a:lnTo>
                  <a:lnTo>
                    <a:pt x="4729" y="1004"/>
                  </a:lnTo>
                  <a:lnTo>
                    <a:pt x="4730" y="1002"/>
                  </a:lnTo>
                  <a:lnTo>
                    <a:pt x="4734" y="1004"/>
                  </a:lnTo>
                  <a:lnTo>
                    <a:pt x="4732" y="1000"/>
                  </a:lnTo>
                  <a:lnTo>
                    <a:pt x="4735" y="1002"/>
                  </a:lnTo>
                  <a:lnTo>
                    <a:pt x="4737" y="1004"/>
                  </a:lnTo>
                  <a:lnTo>
                    <a:pt x="4739" y="1006"/>
                  </a:lnTo>
                  <a:lnTo>
                    <a:pt x="4742" y="1006"/>
                  </a:lnTo>
                  <a:lnTo>
                    <a:pt x="4744" y="1004"/>
                  </a:lnTo>
                  <a:lnTo>
                    <a:pt x="4746" y="1011"/>
                  </a:lnTo>
                  <a:lnTo>
                    <a:pt x="4747" y="1021"/>
                  </a:lnTo>
                  <a:lnTo>
                    <a:pt x="4746" y="1028"/>
                  </a:lnTo>
                  <a:lnTo>
                    <a:pt x="4747" y="1038"/>
                  </a:lnTo>
                  <a:lnTo>
                    <a:pt x="4746" y="1040"/>
                  </a:lnTo>
                  <a:lnTo>
                    <a:pt x="4747" y="1043"/>
                  </a:lnTo>
                  <a:lnTo>
                    <a:pt x="4747" y="1047"/>
                  </a:lnTo>
                  <a:lnTo>
                    <a:pt x="4747" y="1050"/>
                  </a:lnTo>
                  <a:lnTo>
                    <a:pt x="4751" y="1055"/>
                  </a:lnTo>
                  <a:lnTo>
                    <a:pt x="4749" y="1057"/>
                  </a:lnTo>
                  <a:lnTo>
                    <a:pt x="4751" y="1059"/>
                  </a:lnTo>
                  <a:lnTo>
                    <a:pt x="4751" y="1064"/>
                  </a:lnTo>
                  <a:lnTo>
                    <a:pt x="4759" y="1065"/>
                  </a:lnTo>
                  <a:lnTo>
                    <a:pt x="4761" y="1060"/>
                  </a:lnTo>
                  <a:lnTo>
                    <a:pt x="4763" y="1062"/>
                  </a:lnTo>
                  <a:lnTo>
                    <a:pt x="4766" y="1060"/>
                  </a:lnTo>
                  <a:lnTo>
                    <a:pt x="4764" y="1059"/>
                  </a:lnTo>
                  <a:lnTo>
                    <a:pt x="4764" y="1057"/>
                  </a:lnTo>
                  <a:lnTo>
                    <a:pt x="4768" y="1057"/>
                  </a:lnTo>
                  <a:lnTo>
                    <a:pt x="4766" y="1052"/>
                  </a:lnTo>
                  <a:lnTo>
                    <a:pt x="4768" y="1053"/>
                  </a:lnTo>
                  <a:lnTo>
                    <a:pt x="4770" y="1053"/>
                  </a:lnTo>
                  <a:lnTo>
                    <a:pt x="4770" y="1062"/>
                  </a:lnTo>
                  <a:lnTo>
                    <a:pt x="4768" y="1062"/>
                  </a:lnTo>
                  <a:lnTo>
                    <a:pt x="4770" y="1067"/>
                  </a:lnTo>
                  <a:lnTo>
                    <a:pt x="4766" y="1069"/>
                  </a:lnTo>
                  <a:lnTo>
                    <a:pt x="4764" y="1072"/>
                  </a:lnTo>
                  <a:lnTo>
                    <a:pt x="4764" y="1074"/>
                  </a:lnTo>
                  <a:lnTo>
                    <a:pt x="4768" y="1079"/>
                  </a:lnTo>
                  <a:lnTo>
                    <a:pt x="4764" y="1077"/>
                  </a:lnTo>
                  <a:lnTo>
                    <a:pt x="4764" y="1081"/>
                  </a:lnTo>
                  <a:lnTo>
                    <a:pt x="4763" y="1082"/>
                  </a:lnTo>
                  <a:lnTo>
                    <a:pt x="4768" y="1082"/>
                  </a:lnTo>
                  <a:lnTo>
                    <a:pt x="4771" y="1086"/>
                  </a:lnTo>
                  <a:lnTo>
                    <a:pt x="4770" y="1091"/>
                  </a:lnTo>
                  <a:lnTo>
                    <a:pt x="4771" y="1094"/>
                  </a:lnTo>
                  <a:lnTo>
                    <a:pt x="4771" y="1091"/>
                  </a:lnTo>
                  <a:lnTo>
                    <a:pt x="4773" y="1094"/>
                  </a:lnTo>
                  <a:lnTo>
                    <a:pt x="4771" y="1096"/>
                  </a:lnTo>
                  <a:lnTo>
                    <a:pt x="4780" y="1100"/>
                  </a:lnTo>
                  <a:lnTo>
                    <a:pt x="4776" y="1096"/>
                  </a:lnTo>
                  <a:lnTo>
                    <a:pt x="4782" y="1096"/>
                  </a:lnTo>
                  <a:lnTo>
                    <a:pt x="4782" y="1094"/>
                  </a:lnTo>
                  <a:lnTo>
                    <a:pt x="4783" y="1094"/>
                  </a:lnTo>
                  <a:lnTo>
                    <a:pt x="4783" y="1096"/>
                  </a:lnTo>
                  <a:lnTo>
                    <a:pt x="4782" y="1096"/>
                  </a:lnTo>
                  <a:lnTo>
                    <a:pt x="4780" y="1101"/>
                  </a:lnTo>
                  <a:lnTo>
                    <a:pt x="4783" y="1105"/>
                  </a:lnTo>
                  <a:lnTo>
                    <a:pt x="4788" y="1108"/>
                  </a:lnTo>
                  <a:lnTo>
                    <a:pt x="4795" y="1106"/>
                  </a:lnTo>
                  <a:lnTo>
                    <a:pt x="4800" y="1113"/>
                  </a:lnTo>
                  <a:lnTo>
                    <a:pt x="4805" y="1111"/>
                  </a:lnTo>
                  <a:lnTo>
                    <a:pt x="4816" y="1111"/>
                  </a:lnTo>
                  <a:lnTo>
                    <a:pt x="4824" y="1113"/>
                  </a:lnTo>
                  <a:lnTo>
                    <a:pt x="4828" y="1115"/>
                  </a:lnTo>
                  <a:lnTo>
                    <a:pt x="4838" y="1111"/>
                  </a:lnTo>
                  <a:lnTo>
                    <a:pt x="4843" y="1111"/>
                  </a:lnTo>
                  <a:lnTo>
                    <a:pt x="4846" y="1110"/>
                  </a:lnTo>
                  <a:lnTo>
                    <a:pt x="4853" y="1103"/>
                  </a:lnTo>
                  <a:lnTo>
                    <a:pt x="4853" y="1098"/>
                  </a:lnTo>
                  <a:lnTo>
                    <a:pt x="4857" y="1096"/>
                  </a:lnTo>
                  <a:lnTo>
                    <a:pt x="4858" y="1091"/>
                  </a:lnTo>
                  <a:lnTo>
                    <a:pt x="4860" y="1089"/>
                  </a:lnTo>
                  <a:lnTo>
                    <a:pt x="4870" y="1086"/>
                  </a:lnTo>
                  <a:lnTo>
                    <a:pt x="4879" y="1079"/>
                  </a:lnTo>
                  <a:lnTo>
                    <a:pt x="4879" y="1081"/>
                  </a:lnTo>
                  <a:lnTo>
                    <a:pt x="4882" y="1081"/>
                  </a:lnTo>
                  <a:lnTo>
                    <a:pt x="4875" y="1076"/>
                  </a:lnTo>
                  <a:lnTo>
                    <a:pt x="4875" y="1074"/>
                  </a:lnTo>
                  <a:lnTo>
                    <a:pt x="4879" y="1072"/>
                  </a:lnTo>
                  <a:lnTo>
                    <a:pt x="4881" y="1074"/>
                  </a:lnTo>
                  <a:lnTo>
                    <a:pt x="4881" y="1072"/>
                  </a:lnTo>
                  <a:lnTo>
                    <a:pt x="4882" y="1071"/>
                  </a:lnTo>
                  <a:lnTo>
                    <a:pt x="4881" y="1074"/>
                  </a:lnTo>
                  <a:lnTo>
                    <a:pt x="4882" y="1074"/>
                  </a:lnTo>
                  <a:lnTo>
                    <a:pt x="4887" y="1071"/>
                  </a:lnTo>
                  <a:lnTo>
                    <a:pt x="4886" y="1069"/>
                  </a:lnTo>
                  <a:lnTo>
                    <a:pt x="4892" y="1065"/>
                  </a:lnTo>
                  <a:lnTo>
                    <a:pt x="4894" y="1064"/>
                  </a:lnTo>
                  <a:lnTo>
                    <a:pt x="4896" y="1064"/>
                  </a:lnTo>
                  <a:lnTo>
                    <a:pt x="4899" y="1060"/>
                  </a:lnTo>
                  <a:lnTo>
                    <a:pt x="4901" y="1062"/>
                  </a:lnTo>
                  <a:lnTo>
                    <a:pt x="4903" y="1062"/>
                  </a:lnTo>
                  <a:lnTo>
                    <a:pt x="4901" y="1062"/>
                  </a:lnTo>
                  <a:lnTo>
                    <a:pt x="4899" y="1059"/>
                  </a:lnTo>
                  <a:lnTo>
                    <a:pt x="4899" y="1057"/>
                  </a:lnTo>
                  <a:lnTo>
                    <a:pt x="4903" y="1057"/>
                  </a:lnTo>
                  <a:lnTo>
                    <a:pt x="4901" y="1057"/>
                  </a:lnTo>
                  <a:lnTo>
                    <a:pt x="4899" y="1057"/>
                  </a:lnTo>
                  <a:lnTo>
                    <a:pt x="4899" y="1053"/>
                  </a:lnTo>
                  <a:lnTo>
                    <a:pt x="4898" y="1055"/>
                  </a:lnTo>
                  <a:lnTo>
                    <a:pt x="4898" y="1052"/>
                  </a:lnTo>
                  <a:lnTo>
                    <a:pt x="4896" y="1052"/>
                  </a:lnTo>
                  <a:lnTo>
                    <a:pt x="4899" y="1050"/>
                  </a:lnTo>
                  <a:lnTo>
                    <a:pt x="4901" y="1045"/>
                  </a:lnTo>
                  <a:lnTo>
                    <a:pt x="4903" y="1043"/>
                  </a:lnTo>
                  <a:lnTo>
                    <a:pt x="4901" y="1040"/>
                  </a:lnTo>
                  <a:lnTo>
                    <a:pt x="4903" y="1038"/>
                  </a:lnTo>
                  <a:lnTo>
                    <a:pt x="4906" y="1040"/>
                  </a:lnTo>
                  <a:lnTo>
                    <a:pt x="4904" y="1038"/>
                  </a:lnTo>
                  <a:lnTo>
                    <a:pt x="4910" y="1035"/>
                  </a:lnTo>
                  <a:lnTo>
                    <a:pt x="4908" y="1031"/>
                  </a:lnTo>
                  <a:lnTo>
                    <a:pt x="4910" y="1030"/>
                  </a:lnTo>
                  <a:lnTo>
                    <a:pt x="4911" y="1031"/>
                  </a:lnTo>
                  <a:lnTo>
                    <a:pt x="4915" y="1028"/>
                  </a:lnTo>
                  <a:lnTo>
                    <a:pt x="4922" y="1028"/>
                  </a:lnTo>
                  <a:lnTo>
                    <a:pt x="4923" y="1024"/>
                  </a:lnTo>
                  <a:lnTo>
                    <a:pt x="4930" y="1024"/>
                  </a:lnTo>
                  <a:lnTo>
                    <a:pt x="4935" y="1021"/>
                  </a:lnTo>
                  <a:lnTo>
                    <a:pt x="4939" y="1014"/>
                  </a:lnTo>
                  <a:lnTo>
                    <a:pt x="4942" y="1004"/>
                  </a:lnTo>
                  <a:lnTo>
                    <a:pt x="4944" y="1006"/>
                  </a:lnTo>
                  <a:lnTo>
                    <a:pt x="4940" y="1004"/>
                  </a:lnTo>
                  <a:lnTo>
                    <a:pt x="4944" y="997"/>
                  </a:lnTo>
                  <a:lnTo>
                    <a:pt x="4949" y="992"/>
                  </a:lnTo>
                  <a:lnTo>
                    <a:pt x="4947" y="990"/>
                  </a:lnTo>
                  <a:lnTo>
                    <a:pt x="4949" y="989"/>
                  </a:lnTo>
                  <a:lnTo>
                    <a:pt x="4947" y="980"/>
                  </a:lnTo>
                  <a:lnTo>
                    <a:pt x="4954" y="973"/>
                  </a:lnTo>
                  <a:lnTo>
                    <a:pt x="4959" y="971"/>
                  </a:lnTo>
                  <a:lnTo>
                    <a:pt x="4962" y="973"/>
                  </a:lnTo>
                  <a:lnTo>
                    <a:pt x="4969" y="970"/>
                  </a:lnTo>
                  <a:lnTo>
                    <a:pt x="4971" y="973"/>
                  </a:lnTo>
                  <a:lnTo>
                    <a:pt x="4978" y="971"/>
                  </a:lnTo>
                  <a:lnTo>
                    <a:pt x="4976" y="973"/>
                  </a:lnTo>
                  <a:lnTo>
                    <a:pt x="4978" y="977"/>
                  </a:lnTo>
                  <a:lnTo>
                    <a:pt x="4980" y="975"/>
                  </a:lnTo>
                  <a:lnTo>
                    <a:pt x="4980" y="980"/>
                  </a:lnTo>
                  <a:lnTo>
                    <a:pt x="4981" y="977"/>
                  </a:lnTo>
                  <a:lnTo>
                    <a:pt x="4985" y="977"/>
                  </a:lnTo>
                  <a:lnTo>
                    <a:pt x="4986" y="978"/>
                  </a:lnTo>
                  <a:lnTo>
                    <a:pt x="4986" y="980"/>
                  </a:lnTo>
                  <a:lnTo>
                    <a:pt x="4986" y="978"/>
                  </a:lnTo>
                  <a:lnTo>
                    <a:pt x="4988" y="978"/>
                  </a:lnTo>
                  <a:lnTo>
                    <a:pt x="4992" y="975"/>
                  </a:lnTo>
                  <a:lnTo>
                    <a:pt x="4997" y="977"/>
                  </a:lnTo>
                  <a:lnTo>
                    <a:pt x="4997" y="980"/>
                  </a:lnTo>
                  <a:lnTo>
                    <a:pt x="4998" y="975"/>
                  </a:lnTo>
                  <a:lnTo>
                    <a:pt x="5003" y="973"/>
                  </a:lnTo>
                  <a:lnTo>
                    <a:pt x="5005" y="975"/>
                  </a:lnTo>
                  <a:lnTo>
                    <a:pt x="5005" y="970"/>
                  </a:lnTo>
                  <a:lnTo>
                    <a:pt x="5003" y="968"/>
                  </a:lnTo>
                  <a:lnTo>
                    <a:pt x="5007" y="970"/>
                  </a:lnTo>
                  <a:lnTo>
                    <a:pt x="5005" y="968"/>
                  </a:lnTo>
                  <a:lnTo>
                    <a:pt x="5009" y="968"/>
                  </a:lnTo>
                  <a:lnTo>
                    <a:pt x="5009" y="970"/>
                  </a:lnTo>
                  <a:lnTo>
                    <a:pt x="5012" y="968"/>
                  </a:lnTo>
                  <a:lnTo>
                    <a:pt x="5017" y="970"/>
                  </a:lnTo>
                  <a:lnTo>
                    <a:pt x="5021" y="961"/>
                  </a:lnTo>
                  <a:lnTo>
                    <a:pt x="5022" y="965"/>
                  </a:lnTo>
                  <a:lnTo>
                    <a:pt x="5022" y="963"/>
                  </a:lnTo>
                  <a:lnTo>
                    <a:pt x="5029" y="965"/>
                  </a:lnTo>
                  <a:lnTo>
                    <a:pt x="5029" y="961"/>
                  </a:lnTo>
                  <a:lnTo>
                    <a:pt x="5034" y="959"/>
                  </a:lnTo>
                  <a:lnTo>
                    <a:pt x="5036" y="961"/>
                  </a:lnTo>
                  <a:lnTo>
                    <a:pt x="5038" y="959"/>
                  </a:lnTo>
                  <a:lnTo>
                    <a:pt x="5039" y="961"/>
                  </a:lnTo>
                  <a:lnTo>
                    <a:pt x="5044" y="959"/>
                  </a:lnTo>
                  <a:lnTo>
                    <a:pt x="5048" y="961"/>
                  </a:lnTo>
                  <a:lnTo>
                    <a:pt x="5046" y="959"/>
                  </a:lnTo>
                  <a:lnTo>
                    <a:pt x="5048" y="956"/>
                  </a:lnTo>
                  <a:lnTo>
                    <a:pt x="5050" y="956"/>
                  </a:lnTo>
                  <a:lnTo>
                    <a:pt x="5051" y="954"/>
                  </a:lnTo>
                  <a:lnTo>
                    <a:pt x="5051" y="956"/>
                  </a:lnTo>
                  <a:lnTo>
                    <a:pt x="5053" y="956"/>
                  </a:lnTo>
                  <a:lnTo>
                    <a:pt x="5055" y="953"/>
                  </a:lnTo>
                  <a:lnTo>
                    <a:pt x="5060" y="953"/>
                  </a:lnTo>
                  <a:lnTo>
                    <a:pt x="5053" y="953"/>
                  </a:lnTo>
                  <a:lnTo>
                    <a:pt x="5055" y="949"/>
                  </a:lnTo>
                  <a:lnTo>
                    <a:pt x="5053" y="949"/>
                  </a:lnTo>
                  <a:lnTo>
                    <a:pt x="5050" y="948"/>
                  </a:lnTo>
                  <a:lnTo>
                    <a:pt x="5050" y="946"/>
                  </a:lnTo>
                  <a:lnTo>
                    <a:pt x="5053" y="946"/>
                  </a:lnTo>
                  <a:lnTo>
                    <a:pt x="5053" y="948"/>
                  </a:lnTo>
                  <a:lnTo>
                    <a:pt x="5055" y="948"/>
                  </a:lnTo>
                  <a:lnTo>
                    <a:pt x="5053" y="944"/>
                  </a:lnTo>
                  <a:lnTo>
                    <a:pt x="5051" y="942"/>
                  </a:lnTo>
                  <a:lnTo>
                    <a:pt x="5050" y="939"/>
                  </a:lnTo>
                  <a:lnTo>
                    <a:pt x="5053" y="941"/>
                  </a:lnTo>
                  <a:lnTo>
                    <a:pt x="5058" y="936"/>
                  </a:lnTo>
                  <a:lnTo>
                    <a:pt x="5056" y="932"/>
                  </a:lnTo>
                  <a:lnTo>
                    <a:pt x="5055" y="932"/>
                  </a:lnTo>
                  <a:lnTo>
                    <a:pt x="5053" y="934"/>
                  </a:lnTo>
                  <a:lnTo>
                    <a:pt x="5051" y="930"/>
                  </a:lnTo>
                  <a:lnTo>
                    <a:pt x="5053" y="929"/>
                  </a:lnTo>
                  <a:lnTo>
                    <a:pt x="5046" y="918"/>
                  </a:lnTo>
                  <a:lnTo>
                    <a:pt x="5053" y="917"/>
                  </a:lnTo>
                  <a:lnTo>
                    <a:pt x="5058" y="917"/>
                  </a:lnTo>
                  <a:lnTo>
                    <a:pt x="5056" y="915"/>
                  </a:lnTo>
                  <a:lnTo>
                    <a:pt x="5065" y="912"/>
                  </a:lnTo>
                  <a:lnTo>
                    <a:pt x="5067" y="912"/>
                  </a:lnTo>
                  <a:lnTo>
                    <a:pt x="5068" y="910"/>
                  </a:lnTo>
                  <a:lnTo>
                    <a:pt x="5075" y="907"/>
                  </a:lnTo>
                  <a:lnTo>
                    <a:pt x="5077" y="905"/>
                  </a:lnTo>
                  <a:lnTo>
                    <a:pt x="5085" y="900"/>
                  </a:lnTo>
                  <a:lnTo>
                    <a:pt x="5089" y="898"/>
                  </a:lnTo>
                  <a:lnTo>
                    <a:pt x="5097" y="895"/>
                  </a:lnTo>
                  <a:lnTo>
                    <a:pt x="5099" y="895"/>
                  </a:lnTo>
                  <a:lnTo>
                    <a:pt x="5104" y="891"/>
                  </a:lnTo>
                  <a:lnTo>
                    <a:pt x="5109" y="888"/>
                  </a:lnTo>
                  <a:lnTo>
                    <a:pt x="5116" y="886"/>
                  </a:lnTo>
                  <a:lnTo>
                    <a:pt x="5116" y="884"/>
                  </a:lnTo>
                  <a:lnTo>
                    <a:pt x="5121" y="884"/>
                  </a:lnTo>
                  <a:lnTo>
                    <a:pt x="5128" y="883"/>
                  </a:lnTo>
                  <a:lnTo>
                    <a:pt x="5135" y="883"/>
                  </a:lnTo>
                  <a:lnTo>
                    <a:pt x="5135" y="884"/>
                  </a:lnTo>
                  <a:lnTo>
                    <a:pt x="5140" y="883"/>
                  </a:lnTo>
                  <a:lnTo>
                    <a:pt x="5142" y="888"/>
                  </a:lnTo>
                  <a:lnTo>
                    <a:pt x="5140" y="888"/>
                  </a:lnTo>
                  <a:lnTo>
                    <a:pt x="5143" y="889"/>
                  </a:lnTo>
                  <a:lnTo>
                    <a:pt x="5143" y="891"/>
                  </a:lnTo>
                  <a:lnTo>
                    <a:pt x="5142" y="889"/>
                  </a:lnTo>
                  <a:lnTo>
                    <a:pt x="5142" y="891"/>
                  </a:lnTo>
                  <a:lnTo>
                    <a:pt x="5143" y="893"/>
                  </a:lnTo>
                  <a:lnTo>
                    <a:pt x="5145" y="891"/>
                  </a:lnTo>
                  <a:lnTo>
                    <a:pt x="5150" y="896"/>
                  </a:lnTo>
                  <a:lnTo>
                    <a:pt x="5157" y="900"/>
                  </a:lnTo>
                  <a:lnTo>
                    <a:pt x="5162" y="901"/>
                  </a:lnTo>
                  <a:lnTo>
                    <a:pt x="5169" y="903"/>
                  </a:lnTo>
                  <a:lnTo>
                    <a:pt x="5179" y="908"/>
                  </a:lnTo>
                  <a:lnTo>
                    <a:pt x="5188" y="912"/>
                  </a:lnTo>
                  <a:lnTo>
                    <a:pt x="5188" y="913"/>
                  </a:lnTo>
                  <a:lnTo>
                    <a:pt x="5190" y="913"/>
                  </a:lnTo>
                  <a:lnTo>
                    <a:pt x="5195" y="915"/>
                  </a:lnTo>
                  <a:lnTo>
                    <a:pt x="5201" y="917"/>
                  </a:lnTo>
                  <a:lnTo>
                    <a:pt x="5203" y="917"/>
                  </a:lnTo>
                  <a:lnTo>
                    <a:pt x="5212" y="918"/>
                  </a:lnTo>
                  <a:lnTo>
                    <a:pt x="5213" y="918"/>
                  </a:lnTo>
                  <a:lnTo>
                    <a:pt x="5222" y="920"/>
                  </a:lnTo>
                  <a:lnTo>
                    <a:pt x="5225" y="922"/>
                  </a:lnTo>
                  <a:lnTo>
                    <a:pt x="5229" y="924"/>
                  </a:lnTo>
                  <a:lnTo>
                    <a:pt x="5236" y="929"/>
                  </a:lnTo>
                  <a:lnTo>
                    <a:pt x="5237" y="929"/>
                  </a:lnTo>
                  <a:lnTo>
                    <a:pt x="5237" y="930"/>
                  </a:lnTo>
                  <a:lnTo>
                    <a:pt x="5242" y="937"/>
                  </a:lnTo>
                  <a:lnTo>
                    <a:pt x="5251" y="942"/>
                  </a:lnTo>
                  <a:lnTo>
                    <a:pt x="5254" y="942"/>
                  </a:lnTo>
                  <a:lnTo>
                    <a:pt x="5256" y="942"/>
                  </a:lnTo>
                  <a:lnTo>
                    <a:pt x="5263" y="944"/>
                  </a:lnTo>
                  <a:lnTo>
                    <a:pt x="5266" y="944"/>
                  </a:lnTo>
                  <a:lnTo>
                    <a:pt x="5273" y="948"/>
                  </a:lnTo>
                  <a:lnTo>
                    <a:pt x="5282" y="951"/>
                  </a:lnTo>
                  <a:lnTo>
                    <a:pt x="5285" y="953"/>
                  </a:lnTo>
                  <a:lnTo>
                    <a:pt x="5290" y="956"/>
                  </a:lnTo>
                  <a:lnTo>
                    <a:pt x="5297" y="961"/>
                  </a:lnTo>
                  <a:lnTo>
                    <a:pt x="5302" y="963"/>
                  </a:lnTo>
                  <a:lnTo>
                    <a:pt x="5311" y="965"/>
                  </a:lnTo>
                  <a:lnTo>
                    <a:pt x="5309" y="966"/>
                  </a:lnTo>
                  <a:lnTo>
                    <a:pt x="5311" y="965"/>
                  </a:lnTo>
                  <a:lnTo>
                    <a:pt x="5314" y="966"/>
                  </a:lnTo>
                  <a:lnTo>
                    <a:pt x="5321" y="970"/>
                  </a:lnTo>
                  <a:lnTo>
                    <a:pt x="5324" y="973"/>
                  </a:lnTo>
                  <a:lnTo>
                    <a:pt x="5330" y="977"/>
                  </a:lnTo>
                  <a:lnTo>
                    <a:pt x="5336" y="980"/>
                  </a:lnTo>
                  <a:lnTo>
                    <a:pt x="5340" y="982"/>
                  </a:lnTo>
                  <a:lnTo>
                    <a:pt x="5341" y="982"/>
                  </a:lnTo>
                  <a:lnTo>
                    <a:pt x="5343" y="982"/>
                  </a:lnTo>
                  <a:lnTo>
                    <a:pt x="5345" y="983"/>
                  </a:lnTo>
                  <a:lnTo>
                    <a:pt x="5345" y="982"/>
                  </a:lnTo>
                  <a:lnTo>
                    <a:pt x="5352" y="987"/>
                  </a:lnTo>
                  <a:lnTo>
                    <a:pt x="5357" y="990"/>
                  </a:lnTo>
                  <a:lnTo>
                    <a:pt x="5364" y="992"/>
                  </a:lnTo>
                  <a:lnTo>
                    <a:pt x="5372" y="992"/>
                  </a:lnTo>
                  <a:lnTo>
                    <a:pt x="5379" y="992"/>
                  </a:lnTo>
                  <a:lnTo>
                    <a:pt x="5384" y="990"/>
                  </a:lnTo>
                  <a:lnTo>
                    <a:pt x="5394" y="990"/>
                  </a:lnTo>
                  <a:lnTo>
                    <a:pt x="5396" y="987"/>
                  </a:lnTo>
                  <a:lnTo>
                    <a:pt x="5399" y="985"/>
                  </a:lnTo>
                  <a:lnTo>
                    <a:pt x="5401" y="987"/>
                  </a:lnTo>
                  <a:lnTo>
                    <a:pt x="5403" y="989"/>
                  </a:lnTo>
                  <a:lnTo>
                    <a:pt x="5403" y="987"/>
                  </a:lnTo>
                  <a:lnTo>
                    <a:pt x="5405" y="985"/>
                  </a:lnTo>
                  <a:lnTo>
                    <a:pt x="5405" y="992"/>
                  </a:lnTo>
                  <a:lnTo>
                    <a:pt x="5410" y="992"/>
                  </a:lnTo>
                  <a:lnTo>
                    <a:pt x="5411" y="997"/>
                  </a:lnTo>
                  <a:lnTo>
                    <a:pt x="5417" y="995"/>
                  </a:lnTo>
                  <a:lnTo>
                    <a:pt x="5418" y="997"/>
                  </a:lnTo>
                  <a:lnTo>
                    <a:pt x="5422" y="999"/>
                  </a:lnTo>
                  <a:lnTo>
                    <a:pt x="5422" y="1000"/>
                  </a:lnTo>
                  <a:lnTo>
                    <a:pt x="5427" y="1000"/>
                  </a:lnTo>
                  <a:lnTo>
                    <a:pt x="5427" y="1002"/>
                  </a:lnTo>
                  <a:lnTo>
                    <a:pt x="5429" y="1000"/>
                  </a:lnTo>
                  <a:lnTo>
                    <a:pt x="5430" y="1002"/>
                  </a:lnTo>
                  <a:lnTo>
                    <a:pt x="5430" y="999"/>
                  </a:lnTo>
                  <a:lnTo>
                    <a:pt x="5429" y="995"/>
                  </a:lnTo>
                  <a:lnTo>
                    <a:pt x="5439" y="997"/>
                  </a:lnTo>
                  <a:lnTo>
                    <a:pt x="5442" y="999"/>
                  </a:lnTo>
                  <a:lnTo>
                    <a:pt x="5446" y="999"/>
                  </a:lnTo>
                  <a:lnTo>
                    <a:pt x="5446" y="1000"/>
                  </a:lnTo>
                  <a:lnTo>
                    <a:pt x="5449" y="999"/>
                  </a:lnTo>
                  <a:lnTo>
                    <a:pt x="5451" y="1000"/>
                  </a:lnTo>
                  <a:lnTo>
                    <a:pt x="5454" y="1000"/>
                  </a:lnTo>
                  <a:lnTo>
                    <a:pt x="5458" y="1002"/>
                  </a:lnTo>
                  <a:lnTo>
                    <a:pt x="5459" y="1000"/>
                  </a:lnTo>
                  <a:lnTo>
                    <a:pt x="5463" y="1004"/>
                  </a:lnTo>
                  <a:lnTo>
                    <a:pt x="5471" y="1006"/>
                  </a:lnTo>
                  <a:lnTo>
                    <a:pt x="5476" y="1011"/>
                  </a:lnTo>
                  <a:lnTo>
                    <a:pt x="5475" y="1009"/>
                  </a:lnTo>
                  <a:lnTo>
                    <a:pt x="5471" y="1012"/>
                  </a:lnTo>
                  <a:lnTo>
                    <a:pt x="5473" y="1014"/>
                  </a:lnTo>
                  <a:lnTo>
                    <a:pt x="5471" y="1016"/>
                  </a:lnTo>
                  <a:lnTo>
                    <a:pt x="5473" y="1018"/>
                  </a:lnTo>
                  <a:lnTo>
                    <a:pt x="5469" y="1018"/>
                  </a:lnTo>
                  <a:lnTo>
                    <a:pt x="5469" y="1021"/>
                  </a:lnTo>
                  <a:lnTo>
                    <a:pt x="5471" y="1023"/>
                  </a:lnTo>
                  <a:lnTo>
                    <a:pt x="5475" y="1023"/>
                  </a:lnTo>
                  <a:lnTo>
                    <a:pt x="5471" y="1019"/>
                  </a:lnTo>
                  <a:lnTo>
                    <a:pt x="5478" y="1023"/>
                  </a:lnTo>
                  <a:lnTo>
                    <a:pt x="5480" y="1021"/>
                  </a:lnTo>
                  <a:lnTo>
                    <a:pt x="5481" y="1019"/>
                  </a:lnTo>
                  <a:lnTo>
                    <a:pt x="5483" y="1019"/>
                  </a:lnTo>
                  <a:lnTo>
                    <a:pt x="5492" y="1021"/>
                  </a:lnTo>
                  <a:lnTo>
                    <a:pt x="5495" y="1021"/>
                  </a:lnTo>
                  <a:lnTo>
                    <a:pt x="5497" y="1023"/>
                  </a:lnTo>
                  <a:lnTo>
                    <a:pt x="5497" y="1021"/>
                  </a:lnTo>
                  <a:lnTo>
                    <a:pt x="5507" y="1019"/>
                  </a:lnTo>
                  <a:lnTo>
                    <a:pt x="5507" y="1047"/>
                  </a:lnTo>
                  <a:lnTo>
                    <a:pt x="5507" y="1052"/>
                  </a:lnTo>
                  <a:lnTo>
                    <a:pt x="5507" y="1071"/>
                  </a:lnTo>
                  <a:lnTo>
                    <a:pt x="5507" y="1077"/>
                  </a:lnTo>
                  <a:lnTo>
                    <a:pt x="5507" y="1094"/>
                  </a:lnTo>
                  <a:lnTo>
                    <a:pt x="5507" y="1117"/>
                  </a:lnTo>
                  <a:lnTo>
                    <a:pt x="5507" y="1129"/>
                  </a:lnTo>
                  <a:lnTo>
                    <a:pt x="5505" y="1178"/>
                  </a:lnTo>
                  <a:lnTo>
                    <a:pt x="5505" y="1187"/>
                  </a:lnTo>
                  <a:lnTo>
                    <a:pt x="5505" y="1204"/>
                  </a:lnTo>
                  <a:lnTo>
                    <a:pt x="5505" y="1207"/>
                  </a:lnTo>
                  <a:lnTo>
                    <a:pt x="5505" y="1253"/>
                  </a:lnTo>
                  <a:lnTo>
                    <a:pt x="5505" y="1264"/>
                  </a:lnTo>
                  <a:lnTo>
                    <a:pt x="5505" y="1269"/>
                  </a:lnTo>
                  <a:lnTo>
                    <a:pt x="5504" y="1296"/>
                  </a:lnTo>
                  <a:lnTo>
                    <a:pt x="5504" y="1304"/>
                  </a:lnTo>
                  <a:lnTo>
                    <a:pt x="5504" y="1323"/>
                  </a:lnTo>
                  <a:lnTo>
                    <a:pt x="5504" y="1340"/>
                  </a:lnTo>
                  <a:lnTo>
                    <a:pt x="5502" y="1404"/>
                  </a:lnTo>
                  <a:lnTo>
                    <a:pt x="5502" y="1462"/>
                  </a:lnTo>
                  <a:lnTo>
                    <a:pt x="5502" y="1463"/>
                  </a:lnTo>
                  <a:lnTo>
                    <a:pt x="5502" y="1465"/>
                  </a:lnTo>
                  <a:lnTo>
                    <a:pt x="5505" y="1465"/>
                  </a:lnTo>
                  <a:lnTo>
                    <a:pt x="5504" y="1467"/>
                  </a:lnTo>
                  <a:lnTo>
                    <a:pt x="5500" y="1465"/>
                  </a:lnTo>
                  <a:lnTo>
                    <a:pt x="5497" y="1465"/>
                  </a:lnTo>
                  <a:lnTo>
                    <a:pt x="5497" y="1468"/>
                  </a:lnTo>
                  <a:lnTo>
                    <a:pt x="5499" y="1470"/>
                  </a:lnTo>
                  <a:lnTo>
                    <a:pt x="5493" y="1472"/>
                  </a:lnTo>
                  <a:lnTo>
                    <a:pt x="5499" y="1474"/>
                  </a:lnTo>
                  <a:lnTo>
                    <a:pt x="5493" y="1475"/>
                  </a:lnTo>
                  <a:lnTo>
                    <a:pt x="5495" y="1477"/>
                  </a:lnTo>
                  <a:lnTo>
                    <a:pt x="5495" y="1479"/>
                  </a:lnTo>
                  <a:lnTo>
                    <a:pt x="5492" y="1477"/>
                  </a:lnTo>
                  <a:lnTo>
                    <a:pt x="5493" y="1480"/>
                  </a:lnTo>
                  <a:lnTo>
                    <a:pt x="5492" y="1482"/>
                  </a:lnTo>
                  <a:lnTo>
                    <a:pt x="5495" y="1480"/>
                  </a:lnTo>
                  <a:lnTo>
                    <a:pt x="5495" y="1484"/>
                  </a:lnTo>
                  <a:lnTo>
                    <a:pt x="5497" y="1486"/>
                  </a:lnTo>
                  <a:lnTo>
                    <a:pt x="5492" y="1487"/>
                  </a:lnTo>
                  <a:lnTo>
                    <a:pt x="5492" y="1492"/>
                  </a:lnTo>
                  <a:lnTo>
                    <a:pt x="5493" y="1494"/>
                  </a:lnTo>
                  <a:lnTo>
                    <a:pt x="5488" y="1494"/>
                  </a:lnTo>
                  <a:lnTo>
                    <a:pt x="5487" y="1496"/>
                  </a:lnTo>
                  <a:lnTo>
                    <a:pt x="5490" y="1496"/>
                  </a:lnTo>
                  <a:lnTo>
                    <a:pt x="5488" y="1497"/>
                  </a:lnTo>
                  <a:lnTo>
                    <a:pt x="5481" y="1499"/>
                  </a:lnTo>
                  <a:lnTo>
                    <a:pt x="5487" y="1501"/>
                  </a:lnTo>
                  <a:lnTo>
                    <a:pt x="5483" y="1504"/>
                  </a:lnTo>
                  <a:lnTo>
                    <a:pt x="5485" y="1504"/>
                  </a:lnTo>
                  <a:lnTo>
                    <a:pt x="5483" y="1506"/>
                  </a:lnTo>
                  <a:lnTo>
                    <a:pt x="5485" y="1508"/>
                  </a:lnTo>
                  <a:lnTo>
                    <a:pt x="5481" y="1508"/>
                  </a:lnTo>
                  <a:lnTo>
                    <a:pt x="5481" y="1513"/>
                  </a:lnTo>
                  <a:lnTo>
                    <a:pt x="5488" y="1516"/>
                  </a:lnTo>
                  <a:lnTo>
                    <a:pt x="5485" y="1521"/>
                  </a:lnTo>
                  <a:lnTo>
                    <a:pt x="5487" y="1523"/>
                  </a:lnTo>
                  <a:lnTo>
                    <a:pt x="5490" y="1525"/>
                  </a:lnTo>
                  <a:lnTo>
                    <a:pt x="5488" y="1527"/>
                  </a:lnTo>
                  <a:lnTo>
                    <a:pt x="5490" y="1532"/>
                  </a:lnTo>
                  <a:lnTo>
                    <a:pt x="5493" y="1532"/>
                  </a:lnTo>
                  <a:lnTo>
                    <a:pt x="5495" y="1530"/>
                  </a:lnTo>
                  <a:lnTo>
                    <a:pt x="5493" y="1533"/>
                  </a:lnTo>
                  <a:lnTo>
                    <a:pt x="5495" y="1535"/>
                  </a:lnTo>
                  <a:lnTo>
                    <a:pt x="5497" y="1533"/>
                  </a:lnTo>
                  <a:lnTo>
                    <a:pt x="5499" y="1535"/>
                  </a:lnTo>
                  <a:lnTo>
                    <a:pt x="5500" y="1533"/>
                  </a:lnTo>
                  <a:lnTo>
                    <a:pt x="5504" y="1533"/>
                  </a:lnTo>
                  <a:lnTo>
                    <a:pt x="5504" y="1545"/>
                  </a:lnTo>
                  <a:lnTo>
                    <a:pt x="5500" y="1624"/>
                  </a:lnTo>
                  <a:lnTo>
                    <a:pt x="5500" y="1631"/>
                  </a:lnTo>
                  <a:lnTo>
                    <a:pt x="5500" y="1639"/>
                  </a:lnTo>
                  <a:lnTo>
                    <a:pt x="5499" y="1761"/>
                  </a:lnTo>
                  <a:lnTo>
                    <a:pt x="5499" y="1803"/>
                  </a:lnTo>
                  <a:lnTo>
                    <a:pt x="5497" y="1800"/>
                  </a:lnTo>
                  <a:lnTo>
                    <a:pt x="5497" y="1802"/>
                  </a:lnTo>
                  <a:lnTo>
                    <a:pt x="5495" y="1800"/>
                  </a:lnTo>
                  <a:lnTo>
                    <a:pt x="5487" y="1796"/>
                  </a:lnTo>
                  <a:lnTo>
                    <a:pt x="5481" y="1796"/>
                  </a:lnTo>
                  <a:lnTo>
                    <a:pt x="5478" y="1793"/>
                  </a:lnTo>
                  <a:lnTo>
                    <a:pt x="5473" y="1788"/>
                  </a:lnTo>
                  <a:lnTo>
                    <a:pt x="5469" y="1783"/>
                  </a:lnTo>
                  <a:lnTo>
                    <a:pt x="5463" y="1774"/>
                  </a:lnTo>
                  <a:lnTo>
                    <a:pt x="5454" y="1769"/>
                  </a:lnTo>
                  <a:lnTo>
                    <a:pt x="5449" y="1764"/>
                  </a:lnTo>
                  <a:lnTo>
                    <a:pt x="5446" y="1757"/>
                  </a:lnTo>
                  <a:lnTo>
                    <a:pt x="5439" y="1749"/>
                  </a:lnTo>
                  <a:lnTo>
                    <a:pt x="5435" y="1740"/>
                  </a:lnTo>
                  <a:lnTo>
                    <a:pt x="5432" y="1737"/>
                  </a:lnTo>
                  <a:lnTo>
                    <a:pt x="5427" y="1731"/>
                  </a:lnTo>
                  <a:lnTo>
                    <a:pt x="5423" y="1728"/>
                  </a:lnTo>
                  <a:lnTo>
                    <a:pt x="5420" y="1723"/>
                  </a:lnTo>
                  <a:lnTo>
                    <a:pt x="5417" y="1721"/>
                  </a:lnTo>
                  <a:lnTo>
                    <a:pt x="5408" y="1716"/>
                  </a:lnTo>
                  <a:lnTo>
                    <a:pt x="5405" y="1709"/>
                  </a:lnTo>
                  <a:lnTo>
                    <a:pt x="5398" y="1706"/>
                  </a:lnTo>
                  <a:lnTo>
                    <a:pt x="5393" y="1702"/>
                  </a:lnTo>
                  <a:lnTo>
                    <a:pt x="5384" y="1697"/>
                  </a:lnTo>
                  <a:lnTo>
                    <a:pt x="5377" y="1690"/>
                  </a:lnTo>
                  <a:lnTo>
                    <a:pt x="5376" y="1689"/>
                  </a:lnTo>
                  <a:lnTo>
                    <a:pt x="5372" y="1680"/>
                  </a:lnTo>
                  <a:lnTo>
                    <a:pt x="5379" y="1677"/>
                  </a:lnTo>
                  <a:lnTo>
                    <a:pt x="5384" y="1677"/>
                  </a:lnTo>
                  <a:lnTo>
                    <a:pt x="5388" y="1673"/>
                  </a:lnTo>
                  <a:lnTo>
                    <a:pt x="5388" y="1670"/>
                  </a:lnTo>
                  <a:lnTo>
                    <a:pt x="5384" y="1665"/>
                  </a:lnTo>
                  <a:lnTo>
                    <a:pt x="5386" y="1656"/>
                  </a:lnTo>
                  <a:lnTo>
                    <a:pt x="5386" y="1658"/>
                  </a:lnTo>
                  <a:lnTo>
                    <a:pt x="5384" y="1668"/>
                  </a:lnTo>
                  <a:lnTo>
                    <a:pt x="5386" y="1673"/>
                  </a:lnTo>
                  <a:lnTo>
                    <a:pt x="5379" y="1675"/>
                  </a:lnTo>
                  <a:lnTo>
                    <a:pt x="5374" y="1679"/>
                  </a:lnTo>
                  <a:lnTo>
                    <a:pt x="5362" y="1679"/>
                  </a:lnTo>
                  <a:lnTo>
                    <a:pt x="5359" y="1679"/>
                  </a:lnTo>
                  <a:lnTo>
                    <a:pt x="5355" y="1679"/>
                  </a:lnTo>
                  <a:lnTo>
                    <a:pt x="5348" y="1679"/>
                  </a:lnTo>
                  <a:lnTo>
                    <a:pt x="5345" y="1679"/>
                  </a:lnTo>
                  <a:lnTo>
                    <a:pt x="5343" y="1679"/>
                  </a:lnTo>
                  <a:lnTo>
                    <a:pt x="5336" y="1680"/>
                  </a:lnTo>
                  <a:lnTo>
                    <a:pt x="5328" y="1682"/>
                  </a:lnTo>
                  <a:lnTo>
                    <a:pt x="5328" y="1684"/>
                  </a:lnTo>
                  <a:lnTo>
                    <a:pt x="5319" y="1687"/>
                  </a:lnTo>
                  <a:lnTo>
                    <a:pt x="5318" y="1687"/>
                  </a:lnTo>
                  <a:lnTo>
                    <a:pt x="5312" y="1689"/>
                  </a:lnTo>
                  <a:lnTo>
                    <a:pt x="5302" y="1690"/>
                  </a:lnTo>
                  <a:lnTo>
                    <a:pt x="5299" y="1690"/>
                  </a:lnTo>
                  <a:lnTo>
                    <a:pt x="5290" y="1687"/>
                  </a:lnTo>
                  <a:lnTo>
                    <a:pt x="5289" y="1684"/>
                  </a:lnTo>
                  <a:lnTo>
                    <a:pt x="5285" y="1677"/>
                  </a:lnTo>
                  <a:lnTo>
                    <a:pt x="5280" y="1679"/>
                  </a:lnTo>
                  <a:lnTo>
                    <a:pt x="5273" y="1680"/>
                  </a:lnTo>
                  <a:lnTo>
                    <a:pt x="5270" y="1682"/>
                  </a:lnTo>
                  <a:lnTo>
                    <a:pt x="5268" y="1682"/>
                  </a:lnTo>
                  <a:lnTo>
                    <a:pt x="5266" y="1682"/>
                  </a:lnTo>
                  <a:lnTo>
                    <a:pt x="5266" y="1680"/>
                  </a:lnTo>
                  <a:lnTo>
                    <a:pt x="5265" y="1682"/>
                  </a:lnTo>
                  <a:lnTo>
                    <a:pt x="5266" y="1680"/>
                  </a:lnTo>
                  <a:lnTo>
                    <a:pt x="5266" y="1682"/>
                  </a:lnTo>
                  <a:lnTo>
                    <a:pt x="5266" y="1684"/>
                  </a:lnTo>
                  <a:lnTo>
                    <a:pt x="5261" y="1687"/>
                  </a:lnTo>
                  <a:lnTo>
                    <a:pt x="5256" y="1690"/>
                  </a:lnTo>
                  <a:lnTo>
                    <a:pt x="5254" y="1690"/>
                  </a:lnTo>
                  <a:lnTo>
                    <a:pt x="5258" y="1694"/>
                  </a:lnTo>
                  <a:lnTo>
                    <a:pt x="5258" y="1704"/>
                  </a:lnTo>
                  <a:lnTo>
                    <a:pt x="5254" y="1706"/>
                  </a:lnTo>
                  <a:lnTo>
                    <a:pt x="5249" y="1704"/>
                  </a:lnTo>
                  <a:lnTo>
                    <a:pt x="5246" y="1694"/>
                  </a:lnTo>
                  <a:lnTo>
                    <a:pt x="5241" y="1689"/>
                  </a:lnTo>
                  <a:lnTo>
                    <a:pt x="5239" y="1680"/>
                  </a:lnTo>
                  <a:lnTo>
                    <a:pt x="5241" y="1677"/>
                  </a:lnTo>
                  <a:lnTo>
                    <a:pt x="5249" y="1675"/>
                  </a:lnTo>
                  <a:lnTo>
                    <a:pt x="5246" y="1670"/>
                  </a:lnTo>
                  <a:lnTo>
                    <a:pt x="5249" y="1663"/>
                  </a:lnTo>
                  <a:lnTo>
                    <a:pt x="5248" y="1658"/>
                  </a:lnTo>
                  <a:lnTo>
                    <a:pt x="5249" y="1655"/>
                  </a:lnTo>
                  <a:lnTo>
                    <a:pt x="5258" y="1651"/>
                  </a:lnTo>
                  <a:lnTo>
                    <a:pt x="5261" y="1650"/>
                  </a:lnTo>
                  <a:lnTo>
                    <a:pt x="5261" y="1646"/>
                  </a:lnTo>
                  <a:lnTo>
                    <a:pt x="5261" y="1638"/>
                  </a:lnTo>
                  <a:lnTo>
                    <a:pt x="5265" y="1631"/>
                  </a:lnTo>
                  <a:lnTo>
                    <a:pt x="5266" y="1622"/>
                  </a:lnTo>
                  <a:lnTo>
                    <a:pt x="5271" y="1617"/>
                  </a:lnTo>
                  <a:lnTo>
                    <a:pt x="5271" y="1612"/>
                  </a:lnTo>
                  <a:lnTo>
                    <a:pt x="5266" y="1609"/>
                  </a:lnTo>
                  <a:lnTo>
                    <a:pt x="5254" y="1609"/>
                  </a:lnTo>
                  <a:lnTo>
                    <a:pt x="5253" y="1603"/>
                  </a:lnTo>
                  <a:lnTo>
                    <a:pt x="5249" y="1593"/>
                  </a:lnTo>
                  <a:lnTo>
                    <a:pt x="5249" y="1590"/>
                  </a:lnTo>
                  <a:lnTo>
                    <a:pt x="5244" y="1585"/>
                  </a:lnTo>
                  <a:lnTo>
                    <a:pt x="5236" y="1581"/>
                  </a:lnTo>
                  <a:lnTo>
                    <a:pt x="5232" y="1578"/>
                  </a:lnTo>
                  <a:lnTo>
                    <a:pt x="5229" y="1578"/>
                  </a:lnTo>
                  <a:lnTo>
                    <a:pt x="5222" y="1574"/>
                  </a:lnTo>
                  <a:lnTo>
                    <a:pt x="5220" y="1571"/>
                  </a:lnTo>
                  <a:lnTo>
                    <a:pt x="5222" y="1569"/>
                  </a:lnTo>
                  <a:lnTo>
                    <a:pt x="5225" y="1571"/>
                  </a:lnTo>
                  <a:lnTo>
                    <a:pt x="5232" y="1571"/>
                  </a:lnTo>
                  <a:lnTo>
                    <a:pt x="5241" y="1571"/>
                  </a:lnTo>
                  <a:lnTo>
                    <a:pt x="5249" y="1569"/>
                  </a:lnTo>
                  <a:lnTo>
                    <a:pt x="5260" y="1574"/>
                  </a:lnTo>
                  <a:lnTo>
                    <a:pt x="5263" y="1574"/>
                  </a:lnTo>
                  <a:lnTo>
                    <a:pt x="5270" y="1576"/>
                  </a:lnTo>
                  <a:lnTo>
                    <a:pt x="5275" y="1574"/>
                  </a:lnTo>
                  <a:lnTo>
                    <a:pt x="5280" y="1574"/>
                  </a:lnTo>
                  <a:lnTo>
                    <a:pt x="5283" y="1573"/>
                  </a:lnTo>
                  <a:lnTo>
                    <a:pt x="5289" y="1564"/>
                  </a:lnTo>
                  <a:lnTo>
                    <a:pt x="5290" y="1573"/>
                  </a:lnTo>
                  <a:lnTo>
                    <a:pt x="5292" y="1574"/>
                  </a:lnTo>
                  <a:lnTo>
                    <a:pt x="5297" y="1573"/>
                  </a:lnTo>
                  <a:lnTo>
                    <a:pt x="5302" y="1574"/>
                  </a:lnTo>
                  <a:lnTo>
                    <a:pt x="5311" y="1574"/>
                  </a:lnTo>
                  <a:lnTo>
                    <a:pt x="5312" y="1571"/>
                  </a:lnTo>
                  <a:lnTo>
                    <a:pt x="5309" y="1569"/>
                  </a:lnTo>
                  <a:lnTo>
                    <a:pt x="5306" y="1571"/>
                  </a:lnTo>
                  <a:lnTo>
                    <a:pt x="5302" y="1566"/>
                  </a:lnTo>
                  <a:lnTo>
                    <a:pt x="5307" y="1561"/>
                  </a:lnTo>
                  <a:lnTo>
                    <a:pt x="5306" y="1559"/>
                  </a:lnTo>
                  <a:lnTo>
                    <a:pt x="5302" y="1552"/>
                  </a:lnTo>
                  <a:lnTo>
                    <a:pt x="5297" y="1552"/>
                  </a:lnTo>
                  <a:lnTo>
                    <a:pt x="5292" y="1549"/>
                  </a:lnTo>
                  <a:lnTo>
                    <a:pt x="5289" y="1549"/>
                  </a:lnTo>
                  <a:lnTo>
                    <a:pt x="5287" y="1549"/>
                  </a:lnTo>
                  <a:lnTo>
                    <a:pt x="5289" y="1545"/>
                  </a:lnTo>
                  <a:lnTo>
                    <a:pt x="5283" y="1542"/>
                  </a:lnTo>
                  <a:lnTo>
                    <a:pt x="5277" y="1542"/>
                  </a:lnTo>
                  <a:lnTo>
                    <a:pt x="5273" y="1538"/>
                  </a:lnTo>
                  <a:lnTo>
                    <a:pt x="5268" y="1535"/>
                  </a:lnTo>
                  <a:lnTo>
                    <a:pt x="5261" y="1528"/>
                  </a:lnTo>
                  <a:lnTo>
                    <a:pt x="5256" y="1527"/>
                  </a:lnTo>
                  <a:lnTo>
                    <a:pt x="5254" y="1521"/>
                  </a:lnTo>
                  <a:lnTo>
                    <a:pt x="5253" y="1521"/>
                  </a:lnTo>
                  <a:lnTo>
                    <a:pt x="5251" y="1520"/>
                  </a:lnTo>
                  <a:lnTo>
                    <a:pt x="5246" y="1521"/>
                  </a:lnTo>
                  <a:lnTo>
                    <a:pt x="5241" y="1520"/>
                  </a:lnTo>
                  <a:lnTo>
                    <a:pt x="5241" y="1515"/>
                  </a:lnTo>
                  <a:lnTo>
                    <a:pt x="5241" y="1509"/>
                  </a:lnTo>
                  <a:lnTo>
                    <a:pt x="5239" y="1509"/>
                  </a:lnTo>
                  <a:lnTo>
                    <a:pt x="5237" y="1506"/>
                  </a:lnTo>
                  <a:lnTo>
                    <a:pt x="5230" y="1503"/>
                  </a:lnTo>
                  <a:lnTo>
                    <a:pt x="5224" y="1499"/>
                  </a:lnTo>
                  <a:lnTo>
                    <a:pt x="5222" y="1496"/>
                  </a:lnTo>
                  <a:lnTo>
                    <a:pt x="5219" y="1494"/>
                  </a:lnTo>
                  <a:lnTo>
                    <a:pt x="5213" y="1489"/>
                  </a:lnTo>
                  <a:lnTo>
                    <a:pt x="5212" y="1486"/>
                  </a:lnTo>
                  <a:lnTo>
                    <a:pt x="5205" y="1480"/>
                  </a:lnTo>
                  <a:lnTo>
                    <a:pt x="5201" y="1477"/>
                  </a:lnTo>
                  <a:lnTo>
                    <a:pt x="5200" y="1475"/>
                  </a:lnTo>
                  <a:lnTo>
                    <a:pt x="5198" y="1475"/>
                  </a:lnTo>
                  <a:lnTo>
                    <a:pt x="5193" y="1470"/>
                  </a:lnTo>
                  <a:lnTo>
                    <a:pt x="5193" y="1467"/>
                  </a:lnTo>
                  <a:lnTo>
                    <a:pt x="5195" y="1465"/>
                  </a:lnTo>
                  <a:lnTo>
                    <a:pt x="5191" y="1462"/>
                  </a:lnTo>
                  <a:lnTo>
                    <a:pt x="5190" y="1455"/>
                  </a:lnTo>
                  <a:lnTo>
                    <a:pt x="5188" y="1448"/>
                  </a:lnTo>
                  <a:lnTo>
                    <a:pt x="5191" y="1448"/>
                  </a:lnTo>
                  <a:lnTo>
                    <a:pt x="5186" y="1439"/>
                  </a:lnTo>
                  <a:lnTo>
                    <a:pt x="5184" y="1438"/>
                  </a:lnTo>
                  <a:lnTo>
                    <a:pt x="5186" y="1434"/>
                  </a:lnTo>
                  <a:lnTo>
                    <a:pt x="5183" y="1434"/>
                  </a:lnTo>
                  <a:lnTo>
                    <a:pt x="5179" y="1426"/>
                  </a:lnTo>
                  <a:lnTo>
                    <a:pt x="5176" y="1421"/>
                  </a:lnTo>
                  <a:lnTo>
                    <a:pt x="5178" y="1419"/>
                  </a:lnTo>
                  <a:lnTo>
                    <a:pt x="5176" y="1419"/>
                  </a:lnTo>
                  <a:lnTo>
                    <a:pt x="5172" y="1416"/>
                  </a:lnTo>
                  <a:lnTo>
                    <a:pt x="5172" y="1412"/>
                  </a:lnTo>
                  <a:lnTo>
                    <a:pt x="5176" y="1407"/>
                  </a:lnTo>
                  <a:lnTo>
                    <a:pt x="5171" y="1405"/>
                  </a:lnTo>
                  <a:lnTo>
                    <a:pt x="5164" y="1405"/>
                  </a:lnTo>
                  <a:lnTo>
                    <a:pt x="5162" y="1402"/>
                  </a:lnTo>
                  <a:lnTo>
                    <a:pt x="5162" y="1397"/>
                  </a:lnTo>
                  <a:lnTo>
                    <a:pt x="5171" y="1392"/>
                  </a:lnTo>
                  <a:lnTo>
                    <a:pt x="5171" y="1390"/>
                  </a:lnTo>
                  <a:lnTo>
                    <a:pt x="5171" y="1386"/>
                  </a:lnTo>
                  <a:lnTo>
                    <a:pt x="5166" y="1393"/>
                  </a:lnTo>
                  <a:lnTo>
                    <a:pt x="5159" y="1393"/>
                  </a:lnTo>
                  <a:lnTo>
                    <a:pt x="5154" y="1397"/>
                  </a:lnTo>
                  <a:lnTo>
                    <a:pt x="5152" y="1395"/>
                  </a:lnTo>
                  <a:lnTo>
                    <a:pt x="5149" y="1386"/>
                  </a:lnTo>
                  <a:lnTo>
                    <a:pt x="5149" y="1380"/>
                  </a:lnTo>
                  <a:lnTo>
                    <a:pt x="5150" y="1375"/>
                  </a:lnTo>
                  <a:lnTo>
                    <a:pt x="5154" y="1371"/>
                  </a:lnTo>
                  <a:lnTo>
                    <a:pt x="5154" y="1369"/>
                  </a:lnTo>
                  <a:lnTo>
                    <a:pt x="5145" y="1366"/>
                  </a:lnTo>
                  <a:lnTo>
                    <a:pt x="5138" y="1361"/>
                  </a:lnTo>
                  <a:lnTo>
                    <a:pt x="5131" y="1354"/>
                  </a:lnTo>
                  <a:lnTo>
                    <a:pt x="5131" y="1351"/>
                  </a:lnTo>
                  <a:lnTo>
                    <a:pt x="5128" y="1349"/>
                  </a:lnTo>
                  <a:lnTo>
                    <a:pt x="5121" y="1352"/>
                  </a:lnTo>
                  <a:lnTo>
                    <a:pt x="5116" y="1351"/>
                  </a:lnTo>
                  <a:lnTo>
                    <a:pt x="5118" y="1347"/>
                  </a:lnTo>
                  <a:lnTo>
                    <a:pt x="5125" y="1342"/>
                  </a:lnTo>
                  <a:lnTo>
                    <a:pt x="5118" y="1345"/>
                  </a:lnTo>
                  <a:lnTo>
                    <a:pt x="5116" y="1349"/>
                  </a:lnTo>
                  <a:lnTo>
                    <a:pt x="5113" y="1349"/>
                  </a:lnTo>
                  <a:lnTo>
                    <a:pt x="5113" y="1351"/>
                  </a:lnTo>
                  <a:lnTo>
                    <a:pt x="5111" y="1351"/>
                  </a:lnTo>
                  <a:lnTo>
                    <a:pt x="5111" y="1345"/>
                  </a:lnTo>
                  <a:lnTo>
                    <a:pt x="5116" y="1342"/>
                  </a:lnTo>
                  <a:lnTo>
                    <a:pt x="5111" y="1340"/>
                  </a:lnTo>
                  <a:lnTo>
                    <a:pt x="5106" y="1335"/>
                  </a:lnTo>
                  <a:lnTo>
                    <a:pt x="5108" y="1328"/>
                  </a:lnTo>
                  <a:lnTo>
                    <a:pt x="5106" y="1330"/>
                  </a:lnTo>
                  <a:lnTo>
                    <a:pt x="5104" y="1332"/>
                  </a:lnTo>
                  <a:lnTo>
                    <a:pt x="5102" y="1332"/>
                  </a:lnTo>
                  <a:lnTo>
                    <a:pt x="5101" y="1332"/>
                  </a:lnTo>
                  <a:lnTo>
                    <a:pt x="5092" y="1328"/>
                  </a:lnTo>
                  <a:lnTo>
                    <a:pt x="5091" y="1327"/>
                  </a:lnTo>
                  <a:lnTo>
                    <a:pt x="5092" y="1323"/>
                  </a:lnTo>
                  <a:lnTo>
                    <a:pt x="5097" y="1323"/>
                  </a:lnTo>
                  <a:lnTo>
                    <a:pt x="5097" y="1325"/>
                  </a:lnTo>
                  <a:lnTo>
                    <a:pt x="5097" y="1323"/>
                  </a:lnTo>
                  <a:lnTo>
                    <a:pt x="5101" y="1323"/>
                  </a:lnTo>
                  <a:lnTo>
                    <a:pt x="5101" y="1322"/>
                  </a:lnTo>
                  <a:lnTo>
                    <a:pt x="5091" y="1323"/>
                  </a:lnTo>
                  <a:lnTo>
                    <a:pt x="5092" y="1320"/>
                  </a:lnTo>
                  <a:lnTo>
                    <a:pt x="5091" y="1315"/>
                  </a:lnTo>
                  <a:lnTo>
                    <a:pt x="5094" y="1310"/>
                  </a:lnTo>
                  <a:lnTo>
                    <a:pt x="5099" y="1310"/>
                  </a:lnTo>
                  <a:lnTo>
                    <a:pt x="5097" y="1304"/>
                  </a:lnTo>
                  <a:lnTo>
                    <a:pt x="5099" y="1301"/>
                  </a:lnTo>
                  <a:lnTo>
                    <a:pt x="5094" y="1304"/>
                  </a:lnTo>
                  <a:lnTo>
                    <a:pt x="5092" y="1306"/>
                  </a:lnTo>
                  <a:lnTo>
                    <a:pt x="5096" y="1308"/>
                  </a:lnTo>
                  <a:lnTo>
                    <a:pt x="5094" y="1308"/>
                  </a:lnTo>
                  <a:lnTo>
                    <a:pt x="5091" y="1315"/>
                  </a:lnTo>
                  <a:lnTo>
                    <a:pt x="5091" y="1320"/>
                  </a:lnTo>
                  <a:lnTo>
                    <a:pt x="5084" y="1325"/>
                  </a:lnTo>
                  <a:lnTo>
                    <a:pt x="5079" y="1318"/>
                  </a:lnTo>
                  <a:lnTo>
                    <a:pt x="5079" y="1316"/>
                  </a:lnTo>
                  <a:lnTo>
                    <a:pt x="5082" y="1311"/>
                  </a:lnTo>
                  <a:lnTo>
                    <a:pt x="5089" y="1308"/>
                  </a:lnTo>
                  <a:lnTo>
                    <a:pt x="5091" y="1306"/>
                  </a:lnTo>
                  <a:lnTo>
                    <a:pt x="5089" y="1304"/>
                  </a:lnTo>
                  <a:lnTo>
                    <a:pt x="5087" y="1304"/>
                  </a:lnTo>
                  <a:lnTo>
                    <a:pt x="5087" y="1306"/>
                  </a:lnTo>
                  <a:lnTo>
                    <a:pt x="5079" y="1311"/>
                  </a:lnTo>
                  <a:lnTo>
                    <a:pt x="5077" y="1320"/>
                  </a:lnTo>
                  <a:lnTo>
                    <a:pt x="5075" y="1322"/>
                  </a:lnTo>
                  <a:lnTo>
                    <a:pt x="5073" y="1320"/>
                  </a:lnTo>
                  <a:lnTo>
                    <a:pt x="5077" y="1313"/>
                  </a:lnTo>
                  <a:lnTo>
                    <a:pt x="5075" y="1308"/>
                  </a:lnTo>
                  <a:lnTo>
                    <a:pt x="5079" y="1306"/>
                  </a:lnTo>
                  <a:lnTo>
                    <a:pt x="5079" y="1299"/>
                  </a:lnTo>
                  <a:lnTo>
                    <a:pt x="5084" y="1299"/>
                  </a:lnTo>
                  <a:lnTo>
                    <a:pt x="5080" y="1294"/>
                  </a:lnTo>
                  <a:lnTo>
                    <a:pt x="5080" y="1293"/>
                  </a:lnTo>
                  <a:lnTo>
                    <a:pt x="5079" y="1294"/>
                  </a:lnTo>
                  <a:lnTo>
                    <a:pt x="5079" y="1296"/>
                  </a:lnTo>
                  <a:lnTo>
                    <a:pt x="5080" y="1298"/>
                  </a:lnTo>
                  <a:lnTo>
                    <a:pt x="5077" y="1298"/>
                  </a:lnTo>
                  <a:lnTo>
                    <a:pt x="5077" y="1299"/>
                  </a:lnTo>
                  <a:lnTo>
                    <a:pt x="5072" y="1301"/>
                  </a:lnTo>
                  <a:lnTo>
                    <a:pt x="5070" y="1306"/>
                  </a:lnTo>
                  <a:lnTo>
                    <a:pt x="5067" y="1308"/>
                  </a:lnTo>
                  <a:lnTo>
                    <a:pt x="5065" y="1311"/>
                  </a:lnTo>
                  <a:lnTo>
                    <a:pt x="5061" y="1308"/>
                  </a:lnTo>
                  <a:lnTo>
                    <a:pt x="5058" y="1310"/>
                  </a:lnTo>
                  <a:lnTo>
                    <a:pt x="5053" y="1306"/>
                  </a:lnTo>
                  <a:lnTo>
                    <a:pt x="5055" y="1301"/>
                  </a:lnTo>
                  <a:lnTo>
                    <a:pt x="5050" y="1303"/>
                  </a:lnTo>
                  <a:lnTo>
                    <a:pt x="5050" y="1306"/>
                  </a:lnTo>
                  <a:lnTo>
                    <a:pt x="5046" y="1308"/>
                  </a:lnTo>
                  <a:lnTo>
                    <a:pt x="5044" y="1304"/>
                  </a:lnTo>
                  <a:lnTo>
                    <a:pt x="5039" y="1303"/>
                  </a:lnTo>
                  <a:lnTo>
                    <a:pt x="5041" y="1299"/>
                  </a:lnTo>
                  <a:lnTo>
                    <a:pt x="5041" y="1294"/>
                  </a:lnTo>
                  <a:lnTo>
                    <a:pt x="5043" y="1291"/>
                  </a:lnTo>
                  <a:lnTo>
                    <a:pt x="5041" y="1294"/>
                  </a:lnTo>
                  <a:lnTo>
                    <a:pt x="5039" y="1299"/>
                  </a:lnTo>
                  <a:lnTo>
                    <a:pt x="5038" y="1303"/>
                  </a:lnTo>
                  <a:lnTo>
                    <a:pt x="5036" y="1303"/>
                  </a:lnTo>
                  <a:lnTo>
                    <a:pt x="5032" y="1299"/>
                  </a:lnTo>
                  <a:lnTo>
                    <a:pt x="5034" y="1298"/>
                  </a:lnTo>
                  <a:lnTo>
                    <a:pt x="5036" y="1293"/>
                  </a:lnTo>
                  <a:lnTo>
                    <a:pt x="5038" y="1293"/>
                  </a:lnTo>
                  <a:lnTo>
                    <a:pt x="5036" y="1291"/>
                  </a:lnTo>
                  <a:lnTo>
                    <a:pt x="5038" y="1287"/>
                  </a:lnTo>
                  <a:lnTo>
                    <a:pt x="5034" y="1291"/>
                  </a:lnTo>
                  <a:lnTo>
                    <a:pt x="5032" y="1289"/>
                  </a:lnTo>
                  <a:lnTo>
                    <a:pt x="5031" y="1284"/>
                  </a:lnTo>
                  <a:lnTo>
                    <a:pt x="5031" y="1287"/>
                  </a:lnTo>
                  <a:lnTo>
                    <a:pt x="5032" y="1291"/>
                  </a:lnTo>
                  <a:lnTo>
                    <a:pt x="5029" y="1293"/>
                  </a:lnTo>
                  <a:lnTo>
                    <a:pt x="5032" y="1294"/>
                  </a:lnTo>
                  <a:lnTo>
                    <a:pt x="5032" y="1298"/>
                  </a:lnTo>
                  <a:lnTo>
                    <a:pt x="5027" y="1298"/>
                  </a:lnTo>
                  <a:lnTo>
                    <a:pt x="5027" y="1296"/>
                  </a:lnTo>
                  <a:lnTo>
                    <a:pt x="5026" y="1296"/>
                  </a:lnTo>
                  <a:lnTo>
                    <a:pt x="5026" y="1294"/>
                  </a:lnTo>
                  <a:lnTo>
                    <a:pt x="5027" y="1294"/>
                  </a:lnTo>
                  <a:lnTo>
                    <a:pt x="5026" y="1294"/>
                  </a:lnTo>
                  <a:lnTo>
                    <a:pt x="5026" y="1296"/>
                  </a:lnTo>
                  <a:lnTo>
                    <a:pt x="5027" y="1296"/>
                  </a:lnTo>
                  <a:lnTo>
                    <a:pt x="5026" y="1298"/>
                  </a:lnTo>
                  <a:lnTo>
                    <a:pt x="5027" y="1298"/>
                  </a:lnTo>
                  <a:lnTo>
                    <a:pt x="5022" y="1299"/>
                  </a:lnTo>
                  <a:lnTo>
                    <a:pt x="5015" y="1294"/>
                  </a:lnTo>
                  <a:lnTo>
                    <a:pt x="5024" y="1289"/>
                  </a:lnTo>
                  <a:lnTo>
                    <a:pt x="5026" y="1286"/>
                  </a:lnTo>
                  <a:lnTo>
                    <a:pt x="5024" y="1289"/>
                  </a:lnTo>
                  <a:lnTo>
                    <a:pt x="5022" y="1287"/>
                  </a:lnTo>
                  <a:lnTo>
                    <a:pt x="5024" y="1289"/>
                  </a:lnTo>
                  <a:lnTo>
                    <a:pt x="5015" y="1291"/>
                  </a:lnTo>
                  <a:lnTo>
                    <a:pt x="5017" y="1289"/>
                  </a:lnTo>
                  <a:lnTo>
                    <a:pt x="5015" y="1289"/>
                  </a:lnTo>
                  <a:lnTo>
                    <a:pt x="5014" y="1291"/>
                  </a:lnTo>
                  <a:lnTo>
                    <a:pt x="5012" y="1289"/>
                  </a:lnTo>
                  <a:lnTo>
                    <a:pt x="5010" y="1289"/>
                  </a:lnTo>
                  <a:lnTo>
                    <a:pt x="5010" y="1287"/>
                  </a:lnTo>
                  <a:lnTo>
                    <a:pt x="5010" y="1286"/>
                  </a:lnTo>
                  <a:lnTo>
                    <a:pt x="5010" y="1287"/>
                  </a:lnTo>
                  <a:lnTo>
                    <a:pt x="5009" y="1284"/>
                  </a:lnTo>
                  <a:lnTo>
                    <a:pt x="5007" y="1286"/>
                  </a:lnTo>
                  <a:lnTo>
                    <a:pt x="5000" y="1286"/>
                  </a:lnTo>
                  <a:lnTo>
                    <a:pt x="4998" y="1284"/>
                  </a:lnTo>
                  <a:lnTo>
                    <a:pt x="5000" y="1282"/>
                  </a:lnTo>
                  <a:lnTo>
                    <a:pt x="4998" y="1282"/>
                  </a:lnTo>
                  <a:lnTo>
                    <a:pt x="4997" y="1282"/>
                  </a:lnTo>
                  <a:lnTo>
                    <a:pt x="4995" y="1291"/>
                  </a:lnTo>
                  <a:lnTo>
                    <a:pt x="4988" y="1287"/>
                  </a:lnTo>
                  <a:lnTo>
                    <a:pt x="4986" y="1282"/>
                  </a:lnTo>
                  <a:lnTo>
                    <a:pt x="4983" y="1286"/>
                  </a:lnTo>
                  <a:lnTo>
                    <a:pt x="4983" y="1284"/>
                  </a:lnTo>
                  <a:lnTo>
                    <a:pt x="4980" y="1286"/>
                  </a:lnTo>
                  <a:lnTo>
                    <a:pt x="4981" y="1286"/>
                  </a:lnTo>
                  <a:lnTo>
                    <a:pt x="4973" y="1282"/>
                  </a:lnTo>
                  <a:lnTo>
                    <a:pt x="4973" y="1281"/>
                  </a:lnTo>
                  <a:lnTo>
                    <a:pt x="4969" y="1281"/>
                  </a:lnTo>
                  <a:lnTo>
                    <a:pt x="4969" y="1279"/>
                  </a:lnTo>
                  <a:lnTo>
                    <a:pt x="4966" y="1277"/>
                  </a:lnTo>
                  <a:lnTo>
                    <a:pt x="4968" y="1275"/>
                  </a:lnTo>
                  <a:lnTo>
                    <a:pt x="4968" y="1274"/>
                  </a:lnTo>
                  <a:lnTo>
                    <a:pt x="4966" y="1275"/>
                  </a:lnTo>
                  <a:lnTo>
                    <a:pt x="4964" y="1277"/>
                  </a:lnTo>
                  <a:lnTo>
                    <a:pt x="4961" y="1275"/>
                  </a:lnTo>
                  <a:lnTo>
                    <a:pt x="4959" y="1272"/>
                  </a:lnTo>
                  <a:lnTo>
                    <a:pt x="4957" y="1274"/>
                  </a:lnTo>
                  <a:lnTo>
                    <a:pt x="4954" y="1272"/>
                  </a:lnTo>
                  <a:lnTo>
                    <a:pt x="4956" y="1270"/>
                  </a:lnTo>
                  <a:lnTo>
                    <a:pt x="4952" y="1270"/>
                  </a:lnTo>
                  <a:lnTo>
                    <a:pt x="4947" y="1267"/>
                  </a:lnTo>
                  <a:lnTo>
                    <a:pt x="4944" y="1267"/>
                  </a:lnTo>
                  <a:lnTo>
                    <a:pt x="4944" y="1265"/>
                  </a:lnTo>
                  <a:lnTo>
                    <a:pt x="4940" y="1267"/>
                  </a:lnTo>
                  <a:lnTo>
                    <a:pt x="4933" y="1267"/>
                  </a:lnTo>
                  <a:lnTo>
                    <a:pt x="4930" y="1264"/>
                  </a:lnTo>
                  <a:lnTo>
                    <a:pt x="4930" y="1265"/>
                  </a:lnTo>
                  <a:lnTo>
                    <a:pt x="4922" y="1262"/>
                  </a:lnTo>
                  <a:lnTo>
                    <a:pt x="4925" y="1257"/>
                  </a:lnTo>
                  <a:lnTo>
                    <a:pt x="4922" y="1258"/>
                  </a:lnTo>
                  <a:lnTo>
                    <a:pt x="4920" y="1260"/>
                  </a:lnTo>
                  <a:lnTo>
                    <a:pt x="4918" y="1260"/>
                  </a:lnTo>
                  <a:lnTo>
                    <a:pt x="4920" y="1262"/>
                  </a:lnTo>
                  <a:lnTo>
                    <a:pt x="4915" y="1257"/>
                  </a:lnTo>
                  <a:lnTo>
                    <a:pt x="4911" y="1257"/>
                  </a:lnTo>
                  <a:lnTo>
                    <a:pt x="4913" y="1253"/>
                  </a:lnTo>
                  <a:lnTo>
                    <a:pt x="4910" y="1257"/>
                  </a:lnTo>
                  <a:lnTo>
                    <a:pt x="4904" y="1252"/>
                  </a:lnTo>
                  <a:lnTo>
                    <a:pt x="4908" y="1253"/>
                  </a:lnTo>
                  <a:lnTo>
                    <a:pt x="4906" y="1252"/>
                  </a:lnTo>
                  <a:lnTo>
                    <a:pt x="4901" y="1250"/>
                  </a:lnTo>
                  <a:lnTo>
                    <a:pt x="4899" y="1248"/>
                  </a:lnTo>
                  <a:lnTo>
                    <a:pt x="4894" y="1245"/>
                  </a:lnTo>
                  <a:lnTo>
                    <a:pt x="4887" y="1245"/>
                  </a:lnTo>
                  <a:lnTo>
                    <a:pt x="4881" y="1245"/>
                  </a:lnTo>
                  <a:lnTo>
                    <a:pt x="4877" y="1245"/>
                  </a:lnTo>
                  <a:lnTo>
                    <a:pt x="4872" y="1246"/>
                  </a:lnTo>
                  <a:lnTo>
                    <a:pt x="4870" y="1245"/>
                  </a:lnTo>
                  <a:lnTo>
                    <a:pt x="4870" y="1246"/>
                  </a:lnTo>
                  <a:lnTo>
                    <a:pt x="4865" y="1245"/>
                  </a:lnTo>
                  <a:lnTo>
                    <a:pt x="4857" y="1243"/>
                  </a:lnTo>
                  <a:lnTo>
                    <a:pt x="4850" y="1241"/>
                  </a:lnTo>
                  <a:lnTo>
                    <a:pt x="4841" y="1240"/>
                  </a:lnTo>
                  <a:lnTo>
                    <a:pt x="4836" y="1240"/>
                  </a:lnTo>
                  <a:lnTo>
                    <a:pt x="4836" y="1238"/>
                  </a:lnTo>
                  <a:lnTo>
                    <a:pt x="4828" y="1240"/>
                  </a:lnTo>
                  <a:lnTo>
                    <a:pt x="4829" y="1238"/>
                  </a:lnTo>
                  <a:lnTo>
                    <a:pt x="4828" y="1238"/>
                  </a:lnTo>
                  <a:lnTo>
                    <a:pt x="4826" y="1240"/>
                  </a:lnTo>
                  <a:lnTo>
                    <a:pt x="4821" y="1240"/>
                  </a:lnTo>
                  <a:lnTo>
                    <a:pt x="4811" y="1243"/>
                  </a:lnTo>
                  <a:lnTo>
                    <a:pt x="4811" y="1241"/>
                  </a:lnTo>
                  <a:lnTo>
                    <a:pt x="4811" y="1243"/>
                  </a:lnTo>
                  <a:lnTo>
                    <a:pt x="4809" y="1241"/>
                  </a:lnTo>
                  <a:lnTo>
                    <a:pt x="4800" y="1236"/>
                  </a:lnTo>
                  <a:lnTo>
                    <a:pt x="4800" y="1234"/>
                  </a:lnTo>
                  <a:lnTo>
                    <a:pt x="4800" y="1236"/>
                  </a:lnTo>
                  <a:lnTo>
                    <a:pt x="4797" y="1236"/>
                  </a:lnTo>
                  <a:lnTo>
                    <a:pt x="4793" y="1233"/>
                  </a:lnTo>
                  <a:lnTo>
                    <a:pt x="4795" y="1231"/>
                  </a:lnTo>
                  <a:lnTo>
                    <a:pt x="4790" y="1231"/>
                  </a:lnTo>
                  <a:lnTo>
                    <a:pt x="4788" y="1228"/>
                  </a:lnTo>
                  <a:lnTo>
                    <a:pt x="4788" y="1229"/>
                  </a:lnTo>
                  <a:lnTo>
                    <a:pt x="4780" y="1224"/>
                  </a:lnTo>
                  <a:lnTo>
                    <a:pt x="4778" y="1223"/>
                  </a:lnTo>
                  <a:lnTo>
                    <a:pt x="4783" y="1226"/>
                  </a:lnTo>
                  <a:lnTo>
                    <a:pt x="4787" y="1226"/>
                  </a:lnTo>
                  <a:lnTo>
                    <a:pt x="4783" y="1226"/>
                  </a:lnTo>
                  <a:lnTo>
                    <a:pt x="4778" y="1221"/>
                  </a:lnTo>
                  <a:lnTo>
                    <a:pt x="4778" y="1223"/>
                  </a:lnTo>
                  <a:lnTo>
                    <a:pt x="4773" y="1217"/>
                  </a:lnTo>
                  <a:lnTo>
                    <a:pt x="4764" y="1217"/>
                  </a:lnTo>
                  <a:lnTo>
                    <a:pt x="4764" y="1214"/>
                  </a:lnTo>
                  <a:lnTo>
                    <a:pt x="4761" y="1216"/>
                  </a:lnTo>
                  <a:lnTo>
                    <a:pt x="4756" y="1211"/>
                  </a:lnTo>
                  <a:close/>
                  <a:moveTo>
                    <a:pt x="4980" y="860"/>
                  </a:moveTo>
                  <a:lnTo>
                    <a:pt x="4981" y="860"/>
                  </a:lnTo>
                  <a:lnTo>
                    <a:pt x="4981" y="866"/>
                  </a:lnTo>
                  <a:lnTo>
                    <a:pt x="4980" y="860"/>
                  </a:lnTo>
                  <a:close/>
                  <a:moveTo>
                    <a:pt x="4957" y="864"/>
                  </a:moveTo>
                  <a:lnTo>
                    <a:pt x="4957" y="860"/>
                  </a:lnTo>
                  <a:lnTo>
                    <a:pt x="4959" y="859"/>
                  </a:lnTo>
                  <a:lnTo>
                    <a:pt x="4957" y="864"/>
                  </a:lnTo>
                  <a:close/>
                  <a:moveTo>
                    <a:pt x="4980" y="855"/>
                  </a:moveTo>
                  <a:lnTo>
                    <a:pt x="4981" y="855"/>
                  </a:lnTo>
                  <a:lnTo>
                    <a:pt x="4981" y="857"/>
                  </a:lnTo>
                  <a:lnTo>
                    <a:pt x="4980" y="857"/>
                  </a:lnTo>
                  <a:lnTo>
                    <a:pt x="4980" y="855"/>
                  </a:lnTo>
                  <a:close/>
                  <a:moveTo>
                    <a:pt x="4935" y="855"/>
                  </a:moveTo>
                  <a:lnTo>
                    <a:pt x="4933" y="859"/>
                  </a:lnTo>
                  <a:lnTo>
                    <a:pt x="4930" y="857"/>
                  </a:lnTo>
                  <a:lnTo>
                    <a:pt x="4935" y="855"/>
                  </a:lnTo>
                  <a:close/>
                  <a:moveTo>
                    <a:pt x="4971" y="855"/>
                  </a:moveTo>
                  <a:lnTo>
                    <a:pt x="4973" y="857"/>
                  </a:lnTo>
                  <a:lnTo>
                    <a:pt x="4968" y="855"/>
                  </a:lnTo>
                  <a:lnTo>
                    <a:pt x="4971" y="855"/>
                  </a:lnTo>
                  <a:close/>
                  <a:moveTo>
                    <a:pt x="4947" y="854"/>
                  </a:moveTo>
                  <a:lnTo>
                    <a:pt x="4949" y="855"/>
                  </a:lnTo>
                  <a:lnTo>
                    <a:pt x="4947" y="855"/>
                  </a:lnTo>
                  <a:lnTo>
                    <a:pt x="4944" y="857"/>
                  </a:lnTo>
                  <a:lnTo>
                    <a:pt x="4947" y="854"/>
                  </a:lnTo>
                  <a:close/>
                  <a:moveTo>
                    <a:pt x="4962" y="855"/>
                  </a:moveTo>
                  <a:lnTo>
                    <a:pt x="4959" y="854"/>
                  </a:lnTo>
                  <a:lnTo>
                    <a:pt x="4961" y="852"/>
                  </a:lnTo>
                  <a:lnTo>
                    <a:pt x="4962" y="855"/>
                  </a:lnTo>
                  <a:close/>
                  <a:moveTo>
                    <a:pt x="4980" y="850"/>
                  </a:moveTo>
                  <a:lnTo>
                    <a:pt x="4981" y="854"/>
                  </a:lnTo>
                  <a:lnTo>
                    <a:pt x="4980" y="855"/>
                  </a:lnTo>
                  <a:lnTo>
                    <a:pt x="4978" y="852"/>
                  </a:lnTo>
                  <a:lnTo>
                    <a:pt x="4980" y="850"/>
                  </a:lnTo>
                  <a:close/>
                  <a:moveTo>
                    <a:pt x="4983" y="845"/>
                  </a:moveTo>
                  <a:lnTo>
                    <a:pt x="4981" y="847"/>
                  </a:lnTo>
                  <a:lnTo>
                    <a:pt x="4980" y="848"/>
                  </a:lnTo>
                  <a:lnTo>
                    <a:pt x="4980" y="847"/>
                  </a:lnTo>
                  <a:lnTo>
                    <a:pt x="4981" y="847"/>
                  </a:lnTo>
                  <a:lnTo>
                    <a:pt x="4980" y="843"/>
                  </a:lnTo>
                  <a:lnTo>
                    <a:pt x="4983" y="845"/>
                  </a:lnTo>
                  <a:close/>
                  <a:moveTo>
                    <a:pt x="4782" y="833"/>
                  </a:moveTo>
                  <a:lnTo>
                    <a:pt x="4782" y="828"/>
                  </a:lnTo>
                  <a:lnTo>
                    <a:pt x="4783" y="830"/>
                  </a:lnTo>
                  <a:lnTo>
                    <a:pt x="4782" y="833"/>
                  </a:lnTo>
                  <a:close/>
                  <a:moveTo>
                    <a:pt x="4771" y="819"/>
                  </a:moveTo>
                  <a:lnTo>
                    <a:pt x="4776" y="819"/>
                  </a:lnTo>
                  <a:lnTo>
                    <a:pt x="4782" y="825"/>
                  </a:lnTo>
                  <a:lnTo>
                    <a:pt x="4782" y="828"/>
                  </a:lnTo>
                  <a:lnTo>
                    <a:pt x="4780" y="830"/>
                  </a:lnTo>
                  <a:lnTo>
                    <a:pt x="4780" y="837"/>
                  </a:lnTo>
                  <a:lnTo>
                    <a:pt x="4783" y="833"/>
                  </a:lnTo>
                  <a:lnTo>
                    <a:pt x="4783" y="830"/>
                  </a:lnTo>
                  <a:lnTo>
                    <a:pt x="4787" y="830"/>
                  </a:lnTo>
                  <a:lnTo>
                    <a:pt x="4787" y="837"/>
                  </a:lnTo>
                  <a:lnTo>
                    <a:pt x="4783" y="843"/>
                  </a:lnTo>
                  <a:lnTo>
                    <a:pt x="4775" y="843"/>
                  </a:lnTo>
                  <a:lnTo>
                    <a:pt x="4771" y="843"/>
                  </a:lnTo>
                  <a:lnTo>
                    <a:pt x="4768" y="840"/>
                  </a:lnTo>
                  <a:lnTo>
                    <a:pt x="4770" y="838"/>
                  </a:lnTo>
                  <a:lnTo>
                    <a:pt x="4768" y="838"/>
                  </a:lnTo>
                  <a:lnTo>
                    <a:pt x="4764" y="831"/>
                  </a:lnTo>
                  <a:lnTo>
                    <a:pt x="4763" y="828"/>
                  </a:lnTo>
                  <a:lnTo>
                    <a:pt x="4766" y="825"/>
                  </a:lnTo>
                  <a:lnTo>
                    <a:pt x="4763" y="825"/>
                  </a:lnTo>
                  <a:lnTo>
                    <a:pt x="4764" y="823"/>
                  </a:lnTo>
                  <a:lnTo>
                    <a:pt x="4770" y="819"/>
                  </a:lnTo>
                  <a:lnTo>
                    <a:pt x="4771" y="819"/>
                  </a:lnTo>
                  <a:close/>
                  <a:moveTo>
                    <a:pt x="4848" y="821"/>
                  </a:moveTo>
                  <a:lnTo>
                    <a:pt x="4850" y="823"/>
                  </a:lnTo>
                  <a:lnTo>
                    <a:pt x="4848" y="823"/>
                  </a:lnTo>
                  <a:lnTo>
                    <a:pt x="4846" y="819"/>
                  </a:lnTo>
                  <a:lnTo>
                    <a:pt x="4848" y="821"/>
                  </a:lnTo>
                  <a:close/>
                  <a:moveTo>
                    <a:pt x="4836" y="782"/>
                  </a:moveTo>
                  <a:lnTo>
                    <a:pt x="4838" y="785"/>
                  </a:lnTo>
                  <a:lnTo>
                    <a:pt x="4841" y="784"/>
                  </a:lnTo>
                  <a:lnTo>
                    <a:pt x="4843" y="785"/>
                  </a:lnTo>
                  <a:lnTo>
                    <a:pt x="4845" y="785"/>
                  </a:lnTo>
                  <a:lnTo>
                    <a:pt x="4846" y="787"/>
                  </a:lnTo>
                  <a:lnTo>
                    <a:pt x="4848" y="785"/>
                  </a:lnTo>
                  <a:lnTo>
                    <a:pt x="4853" y="789"/>
                  </a:lnTo>
                  <a:lnTo>
                    <a:pt x="4855" y="787"/>
                  </a:lnTo>
                  <a:lnTo>
                    <a:pt x="4860" y="787"/>
                  </a:lnTo>
                  <a:lnTo>
                    <a:pt x="4860" y="792"/>
                  </a:lnTo>
                  <a:lnTo>
                    <a:pt x="4863" y="787"/>
                  </a:lnTo>
                  <a:lnTo>
                    <a:pt x="4865" y="787"/>
                  </a:lnTo>
                  <a:lnTo>
                    <a:pt x="4870" y="790"/>
                  </a:lnTo>
                  <a:lnTo>
                    <a:pt x="4870" y="794"/>
                  </a:lnTo>
                  <a:lnTo>
                    <a:pt x="4874" y="792"/>
                  </a:lnTo>
                  <a:lnTo>
                    <a:pt x="4879" y="796"/>
                  </a:lnTo>
                  <a:lnTo>
                    <a:pt x="4881" y="796"/>
                  </a:lnTo>
                  <a:lnTo>
                    <a:pt x="4886" y="790"/>
                  </a:lnTo>
                  <a:lnTo>
                    <a:pt x="4891" y="792"/>
                  </a:lnTo>
                  <a:lnTo>
                    <a:pt x="4898" y="799"/>
                  </a:lnTo>
                  <a:lnTo>
                    <a:pt x="4899" y="802"/>
                  </a:lnTo>
                  <a:lnTo>
                    <a:pt x="4901" y="802"/>
                  </a:lnTo>
                  <a:lnTo>
                    <a:pt x="4904" y="804"/>
                  </a:lnTo>
                  <a:lnTo>
                    <a:pt x="4911" y="807"/>
                  </a:lnTo>
                  <a:lnTo>
                    <a:pt x="4913" y="811"/>
                  </a:lnTo>
                  <a:lnTo>
                    <a:pt x="4915" y="811"/>
                  </a:lnTo>
                  <a:lnTo>
                    <a:pt x="4913" y="814"/>
                  </a:lnTo>
                  <a:lnTo>
                    <a:pt x="4915" y="814"/>
                  </a:lnTo>
                  <a:lnTo>
                    <a:pt x="4920" y="818"/>
                  </a:lnTo>
                  <a:lnTo>
                    <a:pt x="4920" y="823"/>
                  </a:lnTo>
                  <a:lnTo>
                    <a:pt x="4927" y="826"/>
                  </a:lnTo>
                  <a:lnTo>
                    <a:pt x="4928" y="833"/>
                  </a:lnTo>
                  <a:lnTo>
                    <a:pt x="4932" y="833"/>
                  </a:lnTo>
                  <a:lnTo>
                    <a:pt x="4939" y="830"/>
                  </a:lnTo>
                  <a:lnTo>
                    <a:pt x="4944" y="831"/>
                  </a:lnTo>
                  <a:lnTo>
                    <a:pt x="4944" y="833"/>
                  </a:lnTo>
                  <a:lnTo>
                    <a:pt x="4947" y="837"/>
                  </a:lnTo>
                  <a:lnTo>
                    <a:pt x="4952" y="835"/>
                  </a:lnTo>
                  <a:lnTo>
                    <a:pt x="4954" y="837"/>
                  </a:lnTo>
                  <a:lnTo>
                    <a:pt x="4954" y="838"/>
                  </a:lnTo>
                  <a:lnTo>
                    <a:pt x="4945" y="843"/>
                  </a:lnTo>
                  <a:lnTo>
                    <a:pt x="4937" y="848"/>
                  </a:lnTo>
                  <a:lnTo>
                    <a:pt x="4928" y="848"/>
                  </a:lnTo>
                  <a:lnTo>
                    <a:pt x="4927" y="852"/>
                  </a:lnTo>
                  <a:lnTo>
                    <a:pt x="4916" y="850"/>
                  </a:lnTo>
                  <a:lnTo>
                    <a:pt x="4913" y="845"/>
                  </a:lnTo>
                  <a:lnTo>
                    <a:pt x="4908" y="845"/>
                  </a:lnTo>
                  <a:lnTo>
                    <a:pt x="4901" y="845"/>
                  </a:lnTo>
                  <a:lnTo>
                    <a:pt x="4896" y="848"/>
                  </a:lnTo>
                  <a:lnTo>
                    <a:pt x="4891" y="847"/>
                  </a:lnTo>
                  <a:lnTo>
                    <a:pt x="4884" y="840"/>
                  </a:lnTo>
                  <a:lnTo>
                    <a:pt x="4887" y="838"/>
                  </a:lnTo>
                  <a:lnTo>
                    <a:pt x="4887" y="831"/>
                  </a:lnTo>
                  <a:lnTo>
                    <a:pt x="4884" y="826"/>
                  </a:lnTo>
                  <a:lnTo>
                    <a:pt x="4882" y="819"/>
                  </a:lnTo>
                  <a:lnTo>
                    <a:pt x="4881" y="814"/>
                  </a:lnTo>
                  <a:lnTo>
                    <a:pt x="4881" y="813"/>
                  </a:lnTo>
                  <a:lnTo>
                    <a:pt x="4877" y="804"/>
                  </a:lnTo>
                  <a:lnTo>
                    <a:pt x="4874" y="804"/>
                  </a:lnTo>
                  <a:lnTo>
                    <a:pt x="4875" y="801"/>
                  </a:lnTo>
                  <a:lnTo>
                    <a:pt x="4872" y="804"/>
                  </a:lnTo>
                  <a:lnTo>
                    <a:pt x="4870" y="807"/>
                  </a:lnTo>
                  <a:lnTo>
                    <a:pt x="4865" y="814"/>
                  </a:lnTo>
                  <a:lnTo>
                    <a:pt x="4862" y="809"/>
                  </a:lnTo>
                  <a:lnTo>
                    <a:pt x="4857" y="807"/>
                  </a:lnTo>
                  <a:lnTo>
                    <a:pt x="4855" y="804"/>
                  </a:lnTo>
                  <a:lnTo>
                    <a:pt x="4846" y="799"/>
                  </a:lnTo>
                  <a:lnTo>
                    <a:pt x="4846" y="797"/>
                  </a:lnTo>
                  <a:lnTo>
                    <a:pt x="4845" y="797"/>
                  </a:lnTo>
                  <a:lnTo>
                    <a:pt x="4848" y="804"/>
                  </a:lnTo>
                  <a:lnTo>
                    <a:pt x="4850" y="802"/>
                  </a:lnTo>
                  <a:lnTo>
                    <a:pt x="4852" y="807"/>
                  </a:lnTo>
                  <a:lnTo>
                    <a:pt x="4853" y="807"/>
                  </a:lnTo>
                  <a:lnTo>
                    <a:pt x="4853" y="813"/>
                  </a:lnTo>
                  <a:lnTo>
                    <a:pt x="4852" y="811"/>
                  </a:lnTo>
                  <a:lnTo>
                    <a:pt x="4850" y="809"/>
                  </a:lnTo>
                  <a:lnTo>
                    <a:pt x="4850" y="806"/>
                  </a:lnTo>
                  <a:lnTo>
                    <a:pt x="4846" y="806"/>
                  </a:lnTo>
                  <a:lnTo>
                    <a:pt x="4846" y="804"/>
                  </a:lnTo>
                  <a:lnTo>
                    <a:pt x="4840" y="799"/>
                  </a:lnTo>
                  <a:lnTo>
                    <a:pt x="4836" y="794"/>
                  </a:lnTo>
                  <a:lnTo>
                    <a:pt x="4836" y="790"/>
                  </a:lnTo>
                  <a:lnTo>
                    <a:pt x="4831" y="784"/>
                  </a:lnTo>
                  <a:lnTo>
                    <a:pt x="4836" y="782"/>
                  </a:lnTo>
                  <a:close/>
                  <a:moveTo>
                    <a:pt x="4819" y="755"/>
                  </a:moveTo>
                  <a:lnTo>
                    <a:pt x="4823" y="755"/>
                  </a:lnTo>
                  <a:lnTo>
                    <a:pt x="4823" y="756"/>
                  </a:lnTo>
                  <a:lnTo>
                    <a:pt x="4819" y="756"/>
                  </a:lnTo>
                  <a:lnTo>
                    <a:pt x="4819" y="755"/>
                  </a:lnTo>
                  <a:close/>
                  <a:moveTo>
                    <a:pt x="4705" y="611"/>
                  </a:moveTo>
                  <a:lnTo>
                    <a:pt x="4705" y="609"/>
                  </a:lnTo>
                  <a:lnTo>
                    <a:pt x="4705" y="606"/>
                  </a:lnTo>
                  <a:lnTo>
                    <a:pt x="4705" y="611"/>
                  </a:lnTo>
                  <a:close/>
                  <a:moveTo>
                    <a:pt x="4708" y="597"/>
                  </a:moveTo>
                  <a:lnTo>
                    <a:pt x="4710" y="597"/>
                  </a:lnTo>
                  <a:lnTo>
                    <a:pt x="4710" y="599"/>
                  </a:lnTo>
                  <a:lnTo>
                    <a:pt x="4708" y="599"/>
                  </a:lnTo>
                  <a:lnTo>
                    <a:pt x="4708" y="597"/>
                  </a:lnTo>
                  <a:close/>
                  <a:moveTo>
                    <a:pt x="2499" y="1755"/>
                  </a:moveTo>
                  <a:lnTo>
                    <a:pt x="2501" y="1757"/>
                  </a:lnTo>
                  <a:lnTo>
                    <a:pt x="2497" y="1755"/>
                  </a:lnTo>
                  <a:lnTo>
                    <a:pt x="2499" y="1754"/>
                  </a:lnTo>
                  <a:lnTo>
                    <a:pt x="2499" y="1755"/>
                  </a:lnTo>
                  <a:close/>
                  <a:moveTo>
                    <a:pt x="2894" y="1745"/>
                  </a:moveTo>
                  <a:lnTo>
                    <a:pt x="2895" y="1745"/>
                  </a:lnTo>
                  <a:lnTo>
                    <a:pt x="2894" y="1749"/>
                  </a:lnTo>
                  <a:lnTo>
                    <a:pt x="2892" y="1747"/>
                  </a:lnTo>
                  <a:lnTo>
                    <a:pt x="2894" y="1745"/>
                  </a:lnTo>
                  <a:close/>
                  <a:moveTo>
                    <a:pt x="2743" y="1740"/>
                  </a:moveTo>
                  <a:lnTo>
                    <a:pt x="2747" y="1742"/>
                  </a:lnTo>
                  <a:lnTo>
                    <a:pt x="2748" y="1742"/>
                  </a:lnTo>
                  <a:lnTo>
                    <a:pt x="2748" y="1749"/>
                  </a:lnTo>
                  <a:lnTo>
                    <a:pt x="2745" y="1749"/>
                  </a:lnTo>
                  <a:lnTo>
                    <a:pt x="2747" y="1743"/>
                  </a:lnTo>
                  <a:lnTo>
                    <a:pt x="2742" y="1745"/>
                  </a:lnTo>
                  <a:lnTo>
                    <a:pt x="2745" y="1743"/>
                  </a:lnTo>
                  <a:lnTo>
                    <a:pt x="2742" y="1742"/>
                  </a:lnTo>
                  <a:lnTo>
                    <a:pt x="2743" y="1740"/>
                  </a:lnTo>
                  <a:lnTo>
                    <a:pt x="2742" y="1740"/>
                  </a:lnTo>
                  <a:lnTo>
                    <a:pt x="2743" y="1740"/>
                  </a:lnTo>
                  <a:close/>
                  <a:moveTo>
                    <a:pt x="2728" y="1735"/>
                  </a:moveTo>
                  <a:lnTo>
                    <a:pt x="2728" y="1737"/>
                  </a:lnTo>
                  <a:lnTo>
                    <a:pt x="2728" y="1735"/>
                  </a:lnTo>
                  <a:close/>
                  <a:moveTo>
                    <a:pt x="2890" y="1735"/>
                  </a:moveTo>
                  <a:lnTo>
                    <a:pt x="2890" y="1737"/>
                  </a:lnTo>
                  <a:lnTo>
                    <a:pt x="2890" y="1735"/>
                  </a:lnTo>
                  <a:close/>
                  <a:moveTo>
                    <a:pt x="2873" y="1733"/>
                  </a:moveTo>
                  <a:lnTo>
                    <a:pt x="2873" y="1737"/>
                  </a:lnTo>
                  <a:lnTo>
                    <a:pt x="2873" y="1733"/>
                  </a:lnTo>
                  <a:close/>
                  <a:moveTo>
                    <a:pt x="2721" y="1731"/>
                  </a:moveTo>
                  <a:lnTo>
                    <a:pt x="2723" y="1731"/>
                  </a:lnTo>
                  <a:lnTo>
                    <a:pt x="2723" y="1733"/>
                  </a:lnTo>
                  <a:lnTo>
                    <a:pt x="2721" y="1733"/>
                  </a:lnTo>
                  <a:lnTo>
                    <a:pt x="2721" y="1731"/>
                  </a:lnTo>
                  <a:close/>
                  <a:moveTo>
                    <a:pt x="2603" y="1730"/>
                  </a:moveTo>
                  <a:lnTo>
                    <a:pt x="2600" y="1733"/>
                  </a:lnTo>
                  <a:lnTo>
                    <a:pt x="2600" y="1731"/>
                  </a:lnTo>
                  <a:lnTo>
                    <a:pt x="2603" y="1730"/>
                  </a:lnTo>
                  <a:close/>
                  <a:moveTo>
                    <a:pt x="2608" y="1726"/>
                  </a:moveTo>
                  <a:lnTo>
                    <a:pt x="2612" y="1726"/>
                  </a:lnTo>
                  <a:lnTo>
                    <a:pt x="2610" y="1728"/>
                  </a:lnTo>
                  <a:lnTo>
                    <a:pt x="2608" y="1728"/>
                  </a:lnTo>
                  <a:lnTo>
                    <a:pt x="2608" y="1726"/>
                  </a:lnTo>
                  <a:close/>
                  <a:moveTo>
                    <a:pt x="2714" y="1723"/>
                  </a:moveTo>
                  <a:lnTo>
                    <a:pt x="2716" y="1726"/>
                  </a:lnTo>
                  <a:lnTo>
                    <a:pt x="2718" y="1726"/>
                  </a:lnTo>
                  <a:lnTo>
                    <a:pt x="2716" y="1730"/>
                  </a:lnTo>
                  <a:lnTo>
                    <a:pt x="2719" y="1731"/>
                  </a:lnTo>
                  <a:lnTo>
                    <a:pt x="2719" y="1735"/>
                  </a:lnTo>
                  <a:lnTo>
                    <a:pt x="2713" y="1730"/>
                  </a:lnTo>
                  <a:lnTo>
                    <a:pt x="2713" y="1725"/>
                  </a:lnTo>
                  <a:lnTo>
                    <a:pt x="2714" y="1723"/>
                  </a:lnTo>
                  <a:close/>
                  <a:moveTo>
                    <a:pt x="2706" y="1720"/>
                  </a:moveTo>
                  <a:lnTo>
                    <a:pt x="2709" y="1721"/>
                  </a:lnTo>
                  <a:lnTo>
                    <a:pt x="2709" y="1728"/>
                  </a:lnTo>
                  <a:lnTo>
                    <a:pt x="2707" y="1728"/>
                  </a:lnTo>
                  <a:lnTo>
                    <a:pt x="2706" y="1730"/>
                  </a:lnTo>
                  <a:lnTo>
                    <a:pt x="2704" y="1726"/>
                  </a:lnTo>
                  <a:lnTo>
                    <a:pt x="2706" y="1726"/>
                  </a:lnTo>
                  <a:lnTo>
                    <a:pt x="2704" y="1725"/>
                  </a:lnTo>
                  <a:lnTo>
                    <a:pt x="2706" y="1725"/>
                  </a:lnTo>
                  <a:lnTo>
                    <a:pt x="2704" y="1723"/>
                  </a:lnTo>
                  <a:lnTo>
                    <a:pt x="2706" y="1720"/>
                  </a:lnTo>
                  <a:close/>
                  <a:moveTo>
                    <a:pt x="2622" y="1716"/>
                  </a:moveTo>
                  <a:lnTo>
                    <a:pt x="2622" y="1720"/>
                  </a:lnTo>
                  <a:lnTo>
                    <a:pt x="2612" y="1720"/>
                  </a:lnTo>
                  <a:lnTo>
                    <a:pt x="2608" y="1720"/>
                  </a:lnTo>
                  <a:lnTo>
                    <a:pt x="2614" y="1718"/>
                  </a:lnTo>
                  <a:lnTo>
                    <a:pt x="2619" y="1718"/>
                  </a:lnTo>
                  <a:lnTo>
                    <a:pt x="2622" y="1716"/>
                  </a:lnTo>
                  <a:close/>
                  <a:moveTo>
                    <a:pt x="2706" y="1716"/>
                  </a:moveTo>
                  <a:lnTo>
                    <a:pt x="2707" y="1716"/>
                  </a:lnTo>
                  <a:lnTo>
                    <a:pt x="2707" y="1720"/>
                  </a:lnTo>
                  <a:lnTo>
                    <a:pt x="2706" y="1720"/>
                  </a:lnTo>
                  <a:lnTo>
                    <a:pt x="2706" y="1716"/>
                  </a:lnTo>
                  <a:close/>
                  <a:moveTo>
                    <a:pt x="2900" y="1714"/>
                  </a:moveTo>
                  <a:lnTo>
                    <a:pt x="2902" y="1716"/>
                  </a:lnTo>
                  <a:lnTo>
                    <a:pt x="2905" y="1714"/>
                  </a:lnTo>
                  <a:lnTo>
                    <a:pt x="2907" y="1718"/>
                  </a:lnTo>
                  <a:lnTo>
                    <a:pt x="2905" y="1718"/>
                  </a:lnTo>
                  <a:lnTo>
                    <a:pt x="2905" y="1721"/>
                  </a:lnTo>
                  <a:lnTo>
                    <a:pt x="2904" y="1718"/>
                  </a:lnTo>
                  <a:lnTo>
                    <a:pt x="2900" y="1723"/>
                  </a:lnTo>
                  <a:lnTo>
                    <a:pt x="2900" y="1720"/>
                  </a:lnTo>
                  <a:lnTo>
                    <a:pt x="2899" y="1718"/>
                  </a:lnTo>
                  <a:lnTo>
                    <a:pt x="2899" y="1714"/>
                  </a:lnTo>
                  <a:lnTo>
                    <a:pt x="2900" y="1714"/>
                  </a:lnTo>
                  <a:close/>
                  <a:moveTo>
                    <a:pt x="2634" y="1713"/>
                  </a:moveTo>
                  <a:lnTo>
                    <a:pt x="2631" y="1716"/>
                  </a:lnTo>
                  <a:lnTo>
                    <a:pt x="2626" y="1718"/>
                  </a:lnTo>
                  <a:lnTo>
                    <a:pt x="2627" y="1714"/>
                  </a:lnTo>
                  <a:lnTo>
                    <a:pt x="2631" y="1714"/>
                  </a:lnTo>
                  <a:lnTo>
                    <a:pt x="2632" y="1713"/>
                  </a:lnTo>
                  <a:lnTo>
                    <a:pt x="2634" y="1713"/>
                  </a:lnTo>
                  <a:close/>
                  <a:moveTo>
                    <a:pt x="2515" y="1708"/>
                  </a:moveTo>
                  <a:lnTo>
                    <a:pt x="2516" y="1708"/>
                  </a:lnTo>
                  <a:lnTo>
                    <a:pt x="2516" y="1709"/>
                  </a:lnTo>
                  <a:lnTo>
                    <a:pt x="2515" y="1709"/>
                  </a:lnTo>
                  <a:lnTo>
                    <a:pt x="2515" y="1708"/>
                  </a:lnTo>
                  <a:close/>
                  <a:moveTo>
                    <a:pt x="2513" y="1708"/>
                  </a:moveTo>
                  <a:lnTo>
                    <a:pt x="2513" y="1709"/>
                  </a:lnTo>
                  <a:lnTo>
                    <a:pt x="2513" y="1708"/>
                  </a:lnTo>
                  <a:close/>
                  <a:moveTo>
                    <a:pt x="2596" y="1706"/>
                  </a:moveTo>
                  <a:lnTo>
                    <a:pt x="2596" y="1708"/>
                  </a:lnTo>
                  <a:lnTo>
                    <a:pt x="2593" y="1704"/>
                  </a:lnTo>
                  <a:lnTo>
                    <a:pt x="2595" y="1702"/>
                  </a:lnTo>
                  <a:lnTo>
                    <a:pt x="2596" y="1706"/>
                  </a:lnTo>
                  <a:close/>
                  <a:moveTo>
                    <a:pt x="2591" y="1701"/>
                  </a:moveTo>
                  <a:lnTo>
                    <a:pt x="2595" y="1701"/>
                  </a:lnTo>
                  <a:lnTo>
                    <a:pt x="2595" y="1702"/>
                  </a:lnTo>
                  <a:lnTo>
                    <a:pt x="2591" y="1702"/>
                  </a:lnTo>
                  <a:lnTo>
                    <a:pt x="2591" y="1701"/>
                  </a:lnTo>
                  <a:close/>
                  <a:moveTo>
                    <a:pt x="2554" y="1692"/>
                  </a:moveTo>
                  <a:lnTo>
                    <a:pt x="2564" y="1694"/>
                  </a:lnTo>
                  <a:lnTo>
                    <a:pt x="2569" y="1697"/>
                  </a:lnTo>
                  <a:lnTo>
                    <a:pt x="2573" y="1697"/>
                  </a:lnTo>
                  <a:lnTo>
                    <a:pt x="2581" y="1699"/>
                  </a:lnTo>
                  <a:lnTo>
                    <a:pt x="2586" y="1701"/>
                  </a:lnTo>
                  <a:lnTo>
                    <a:pt x="2595" y="1708"/>
                  </a:lnTo>
                  <a:lnTo>
                    <a:pt x="2595" y="1711"/>
                  </a:lnTo>
                  <a:lnTo>
                    <a:pt x="2593" y="1720"/>
                  </a:lnTo>
                  <a:lnTo>
                    <a:pt x="2588" y="1725"/>
                  </a:lnTo>
                  <a:lnTo>
                    <a:pt x="2588" y="1726"/>
                  </a:lnTo>
                  <a:lnTo>
                    <a:pt x="2590" y="1725"/>
                  </a:lnTo>
                  <a:lnTo>
                    <a:pt x="2590" y="1726"/>
                  </a:lnTo>
                  <a:lnTo>
                    <a:pt x="2588" y="1730"/>
                  </a:lnTo>
                  <a:lnTo>
                    <a:pt x="2588" y="1733"/>
                  </a:lnTo>
                  <a:lnTo>
                    <a:pt x="2583" y="1738"/>
                  </a:lnTo>
                  <a:lnTo>
                    <a:pt x="2583" y="1742"/>
                  </a:lnTo>
                  <a:lnTo>
                    <a:pt x="2578" y="1747"/>
                  </a:lnTo>
                  <a:lnTo>
                    <a:pt x="2574" y="1754"/>
                  </a:lnTo>
                  <a:lnTo>
                    <a:pt x="2574" y="1757"/>
                  </a:lnTo>
                  <a:lnTo>
                    <a:pt x="2569" y="1759"/>
                  </a:lnTo>
                  <a:lnTo>
                    <a:pt x="2567" y="1762"/>
                  </a:lnTo>
                  <a:lnTo>
                    <a:pt x="2566" y="1764"/>
                  </a:lnTo>
                  <a:lnTo>
                    <a:pt x="2567" y="1764"/>
                  </a:lnTo>
                  <a:lnTo>
                    <a:pt x="2567" y="1767"/>
                  </a:lnTo>
                  <a:lnTo>
                    <a:pt x="2569" y="1769"/>
                  </a:lnTo>
                  <a:lnTo>
                    <a:pt x="2569" y="1766"/>
                  </a:lnTo>
                  <a:lnTo>
                    <a:pt x="2571" y="1767"/>
                  </a:lnTo>
                  <a:lnTo>
                    <a:pt x="2571" y="1766"/>
                  </a:lnTo>
                  <a:lnTo>
                    <a:pt x="2573" y="1767"/>
                  </a:lnTo>
                  <a:lnTo>
                    <a:pt x="2573" y="1771"/>
                  </a:lnTo>
                  <a:lnTo>
                    <a:pt x="2573" y="1769"/>
                  </a:lnTo>
                  <a:lnTo>
                    <a:pt x="2576" y="1769"/>
                  </a:lnTo>
                  <a:lnTo>
                    <a:pt x="2576" y="1771"/>
                  </a:lnTo>
                  <a:lnTo>
                    <a:pt x="2579" y="1769"/>
                  </a:lnTo>
                  <a:lnTo>
                    <a:pt x="2576" y="1772"/>
                  </a:lnTo>
                  <a:lnTo>
                    <a:pt x="2569" y="1776"/>
                  </a:lnTo>
                  <a:lnTo>
                    <a:pt x="2571" y="1774"/>
                  </a:lnTo>
                  <a:lnTo>
                    <a:pt x="2569" y="1771"/>
                  </a:lnTo>
                  <a:lnTo>
                    <a:pt x="2567" y="1776"/>
                  </a:lnTo>
                  <a:lnTo>
                    <a:pt x="2566" y="1774"/>
                  </a:lnTo>
                  <a:lnTo>
                    <a:pt x="2567" y="1776"/>
                  </a:lnTo>
                  <a:lnTo>
                    <a:pt x="2561" y="1776"/>
                  </a:lnTo>
                  <a:lnTo>
                    <a:pt x="2559" y="1776"/>
                  </a:lnTo>
                  <a:lnTo>
                    <a:pt x="2564" y="1766"/>
                  </a:lnTo>
                  <a:lnTo>
                    <a:pt x="2564" y="1764"/>
                  </a:lnTo>
                  <a:lnTo>
                    <a:pt x="2561" y="1767"/>
                  </a:lnTo>
                  <a:lnTo>
                    <a:pt x="2559" y="1766"/>
                  </a:lnTo>
                  <a:lnTo>
                    <a:pt x="2557" y="1769"/>
                  </a:lnTo>
                  <a:lnTo>
                    <a:pt x="2556" y="1769"/>
                  </a:lnTo>
                  <a:lnTo>
                    <a:pt x="2554" y="1769"/>
                  </a:lnTo>
                  <a:lnTo>
                    <a:pt x="2557" y="1774"/>
                  </a:lnTo>
                  <a:lnTo>
                    <a:pt x="2556" y="1781"/>
                  </a:lnTo>
                  <a:lnTo>
                    <a:pt x="2554" y="1781"/>
                  </a:lnTo>
                  <a:lnTo>
                    <a:pt x="2552" y="1778"/>
                  </a:lnTo>
                  <a:lnTo>
                    <a:pt x="2554" y="1774"/>
                  </a:lnTo>
                  <a:lnTo>
                    <a:pt x="2550" y="1776"/>
                  </a:lnTo>
                  <a:lnTo>
                    <a:pt x="2549" y="1774"/>
                  </a:lnTo>
                  <a:lnTo>
                    <a:pt x="2549" y="1778"/>
                  </a:lnTo>
                  <a:lnTo>
                    <a:pt x="2547" y="1774"/>
                  </a:lnTo>
                  <a:lnTo>
                    <a:pt x="2547" y="1776"/>
                  </a:lnTo>
                  <a:lnTo>
                    <a:pt x="2542" y="1772"/>
                  </a:lnTo>
                  <a:lnTo>
                    <a:pt x="2542" y="1776"/>
                  </a:lnTo>
                  <a:lnTo>
                    <a:pt x="2538" y="1774"/>
                  </a:lnTo>
                  <a:lnTo>
                    <a:pt x="2537" y="1776"/>
                  </a:lnTo>
                  <a:lnTo>
                    <a:pt x="2535" y="1774"/>
                  </a:lnTo>
                  <a:lnTo>
                    <a:pt x="2533" y="1776"/>
                  </a:lnTo>
                  <a:lnTo>
                    <a:pt x="2533" y="1774"/>
                  </a:lnTo>
                  <a:lnTo>
                    <a:pt x="2532" y="1776"/>
                  </a:lnTo>
                  <a:lnTo>
                    <a:pt x="2528" y="1774"/>
                  </a:lnTo>
                  <a:lnTo>
                    <a:pt x="2526" y="1769"/>
                  </a:lnTo>
                  <a:lnTo>
                    <a:pt x="2518" y="1771"/>
                  </a:lnTo>
                  <a:lnTo>
                    <a:pt x="2518" y="1774"/>
                  </a:lnTo>
                  <a:lnTo>
                    <a:pt x="2515" y="1772"/>
                  </a:lnTo>
                  <a:lnTo>
                    <a:pt x="2513" y="1771"/>
                  </a:lnTo>
                  <a:lnTo>
                    <a:pt x="2516" y="1769"/>
                  </a:lnTo>
                  <a:lnTo>
                    <a:pt x="2515" y="1767"/>
                  </a:lnTo>
                  <a:lnTo>
                    <a:pt x="2509" y="1769"/>
                  </a:lnTo>
                  <a:lnTo>
                    <a:pt x="2511" y="1772"/>
                  </a:lnTo>
                  <a:lnTo>
                    <a:pt x="2509" y="1774"/>
                  </a:lnTo>
                  <a:lnTo>
                    <a:pt x="2511" y="1774"/>
                  </a:lnTo>
                  <a:lnTo>
                    <a:pt x="2509" y="1774"/>
                  </a:lnTo>
                  <a:lnTo>
                    <a:pt x="2503" y="1771"/>
                  </a:lnTo>
                  <a:lnTo>
                    <a:pt x="2501" y="1766"/>
                  </a:lnTo>
                  <a:lnTo>
                    <a:pt x="2499" y="1767"/>
                  </a:lnTo>
                  <a:lnTo>
                    <a:pt x="2496" y="1766"/>
                  </a:lnTo>
                  <a:lnTo>
                    <a:pt x="2487" y="1764"/>
                  </a:lnTo>
                  <a:lnTo>
                    <a:pt x="2487" y="1757"/>
                  </a:lnTo>
                  <a:lnTo>
                    <a:pt x="2491" y="1752"/>
                  </a:lnTo>
                  <a:lnTo>
                    <a:pt x="2492" y="1752"/>
                  </a:lnTo>
                  <a:lnTo>
                    <a:pt x="2494" y="1757"/>
                  </a:lnTo>
                  <a:lnTo>
                    <a:pt x="2496" y="1755"/>
                  </a:lnTo>
                  <a:lnTo>
                    <a:pt x="2496" y="1757"/>
                  </a:lnTo>
                  <a:lnTo>
                    <a:pt x="2497" y="1759"/>
                  </a:lnTo>
                  <a:lnTo>
                    <a:pt x="2501" y="1757"/>
                  </a:lnTo>
                  <a:lnTo>
                    <a:pt x="2504" y="1754"/>
                  </a:lnTo>
                  <a:lnTo>
                    <a:pt x="2508" y="1754"/>
                  </a:lnTo>
                  <a:lnTo>
                    <a:pt x="2509" y="1755"/>
                  </a:lnTo>
                  <a:lnTo>
                    <a:pt x="2513" y="1752"/>
                  </a:lnTo>
                  <a:lnTo>
                    <a:pt x="2515" y="1754"/>
                  </a:lnTo>
                  <a:lnTo>
                    <a:pt x="2513" y="1757"/>
                  </a:lnTo>
                  <a:lnTo>
                    <a:pt x="2516" y="1759"/>
                  </a:lnTo>
                  <a:lnTo>
                    <a:pt x="2515" y="1757"/>
                  </a:lnTo>
                  <a:lnTo>
                    <a:pt x="2518" y="1754"/>
                  </a:lnTo>
                  <a:lnTo>
                    <a:pt x="2515" y="1754"/>
                  </a:lnTo>
                  <a:lnTo>
                    <a:pt x="2516" y="1747"/>
                  </a:lnTo>
                  <a:lnTo>
                    <a:pt x="2516" y="1745"/>
                  </a:lnTo>
                  <a:lnTo>
                    <a:pt x="2518" y="1740"/>
                  </a:lnTo>
                  <a:lnTo>
                    <a:pt x="2516" y="1733"/>
                  </a:lnTo>
                  <a:lnTo>
                    <a:pt x="2516" y="1728"/>
                  </a:lnTo>
                  <a:lnTo>
                    <a:pt x="2513" y="1725"/>
                  </a:lnTo>
                  <a:lnTo>
                    <a:pt x="2513" y="1716"/>
                  </a:lnTo>
                  <a:lnTo>
                    <a:pt x="2516" y="1714"/>
                  </a:lnTo>
                  <a:lnTo>
                    <a:pt x="2521" y="1713"/>
                  </a:lnTo>
                  <a:lnTo>
                    <a:pt x="2521" y="1709"/>
                  </a:lnTo>
                  <a:lnTo>
                    <a:pt x="2523" y="1711"/>
                  </a:lnTo>
                  <a:lnTo>
                    <a:pt x="2530" y="1708"/>
                  </a:lnTo>
                  <a:lnTo>
                    <a:pt x="2532" y="1702"/>
                  </a:lnTo>
                  <a:lnTo>
                    <a:pt x="2538" y="1697"/>
                  </a:lnTo>
                  <a:lnTo>
                    <a:pt x="2544" y="1696"/>
                  </a:lnTo>
                  <a:lnTo>
                    <a:pt x="2549" y="1692"/>
                  </a:lnTo>
                  <a:lnTo>
                    <a:pt x="2554" y="1692"/>
                  </a:lnTo>
                  <a:close/>
                  <a:moveTo>
                    <a:pt x="2699" y="1684"/>
                  </a:moveTo>
                  <a:lnTo>
                    <a:pt x="2707" y="1684"/>
                  </a:lnTo>
                  <a:lnTo>
                    <a:pt x="2711" y="1687"/>
                  </a:lnTo>
                  <a:lnTo>
                    <a:pt x="2707" y="1690"/>
                  </a:lnTo>
                  <a:lnTo>
                    <a:pt x="2702" y="1694"/>
                  </a:lnTo>
                  <a:lnTo>
                    <a:pt x="2701" y="1697"/>
                  </a:lnTo>
                  <a:lnTo>
                    <a:pt x="2699" y="1699"/>
                  </a:lnTo>
                  <a:lnTo>
                    <a:pt x="2697" y="1706"/>
                  </a:lnTo>
                  <a:lnTo>
                    <a:pt x="2690" y="1713"/>
                  </a:lnTo>
                  <a:lnTo>
                    <a:pt x="2685" y="1709"/>
                  </a:lnTo>
                  <a:lnTo>
                    <a:pt x="2689" y="1699"/>
                  </a:lnTo>
                  <a:lnTo>
                    <a:pt x="2685" y="1697"/>
                  </a:lnTo>
                  <a:lnTo>
                    <a:pt x="2685" y="1689"/>
                  </a:lnTo>
                  <a:lnTo>
                    <a:pt x="2695" y="1684"/>
                  </a:lnTo>
                  <a:lnTo>
                    <a:pt x="2699" y="1684"/>
                  </a:lnTo>
                  <a:close/>
                  <a:moveTo>
                    <a:pt x="2677" y="1682"/>
                  </a:moveTo>
                  <a:lnTo>
                    <a:pt x="2678" y="1682"/>
                  </a:lnTo>
                  <a:lnTo>
                    <a:pt x="2673" y="1684"/>
                  </a:lnTo>
                  <a:lnTo>
                    <a:pt x="2673" y="1685"/>
                  </a:lnTo>
                  <a:lnTo>
                    <a:pt x="2670" y="1685"/>
                  </a:lnTo>
                  <a:lnTo>
                    <a:pt x="2677" y="1682"/>
                  </a:lnTo>
                  <a:close/>
                  <a:moveTo>
                    <a:pt x="2875" y="1682"/>
                  </a:moveTo>
                  <a:lnTo>
                    <a:pt x="2878" y="1682"/>
                  </a:lnTo>
                  <a:lnTo>
                    <a:pt x="2882" y="1689"/>
                  </a:lnTo>
                  <a:lnTo>
                    <a:pt x="2882" y="1694"/>
                  </a:lnTo>
                  <a:lnTo>
                    <a:pt x="2878" y="1697"/>
                  </a:lnTo>
                  <a:lnTo>
                    <a:pt x="2873" y="1697"/>
                  </a:lnTo>
                  <a:lnTo>
                    <a:pt x="2868" y="1694"/>
                  </a:lnTo>
                  <a:lnTo>
                    <a:pt x="2868" y="1689"/>
                  </a:lnTo>
                  <a:lnTo>
                    <a:pt x="2870" y="1685"/>
                  </a:lnTo>
                  <a:lnTo>
                    <a:pt x="2875" y="1682"/>
                  </a:lnTo>
                  <a:close/>
                  <a:moveTo>
                    <a:pt x="2716" y="1679"/>
                  </a:moveTo>
                  <a:lnTo>
                    <a:pt x="2719" y="1679"/>
                  </a:lnTo>
                  <a:lnTo>
                    <a:pt x="2719" y="1680"/>
                  </a:lnTo>
                  <a:lnTo>
                    <a:pt x="2716" y="1680"/>
                  </a:lnTo>
                  <a:lnTo>
                    <a:pt x="2716" y="1679"/>
                  </a:lnTo>
                  <a:close/>
                  <a:moveTo>
                    <a:pt x="2742" y="1677"/>
                  </a:moveTo>
                  <a:lnTo>
                    <a:pt x="2743" y="1679"/>
                  </a:lnTo>
                  <a:lnTo>
                    <a:pt x="2748" y="1677"/>
                  </a:lnTo>
                  <a:lnTo>
                    <a:pt x="2754" y="1679"/>
                  </a:lnTo>
                  <a:lnTo>
                    <a:pt x="2757" y="1679"/>
                  </a:lnTo>
                  <a:lnTo>
                    <a:pt x="2765" y="1682"/>
                  </a:lnTo>
                  <a:lnTo>
                    <a:pt x="2765" y="1690"/>
                  </a:lnTo>
                  <a:lnTo>
                    <a:pt x="2767" y="1696"/>
                  </a:lnTo>
                  <a:lnTo>
                    <a:pt x="2774" y="1701"/>
                  </a:lnTo>
                  <a:lnTo>
                    <a:pt x="2776" y="1706"/>
                  </a:lnTo>
                  <a:lnTo>
                    <a:pt x="2779" y="1708"/>
                  </a:lnTo>
                  <a:lnTo>
                    <a:pt x="2781" y="1706"/>
                  </a:lnTo>
                  <a:lnTo>
                    <a:pt x="2781" y="1709"/>
                  </a:lnTo>
                  <a:lnTo>
                    <a:pt x="2786" y="1711"/>
                  </a:lnTo>
                  <a:lnTo>
                    <a:pt x="2788" y="1709"/>
                  </a:lnTo>
                  <a:lnTo>
                    <a:pt x="2788" y="1708"/>
                  </a:lnTo>
                  <a:lnTo>
                    <a:pt x="2791" y="1708"/>
                  </a:lnTo>
                  <a:lnTo>
                    <a:pt x="2795" y="1706"/>
                  </a:lnTo>
                  <a:lnTo>
                    <a:pt x="2795" y="1702"/>
                  </a:lnTo>
                  <a:lnTo>
                    <a:pt x="2800" y="1699"/>
                  </a:lnTo>
                  <a:lnTo>
                    <a:pt x="2803" y="1696"/>
                  </a:lnTo>
                  <a:lnTo>
                    <a:pt x="2806" y="1696"/>
                  </a:lnTo>
                  <a:lnTo>
                    <a:pt x="2810" y="1697"/>
                  </a:lnTo>
                  <a:lnTo>
                    <a:pt x="2818" y="1697"/>
                  </a:lnTo>
                  <a:lnTo>
                    <a:pt x="2825" y="1701"/>
                  </a:lnTo>
                  <a:lnTo>
                    <a:pt x="2830" y="1708"/>
                  </a:lnTo>
                  <a:lnTo>
                    <a:pt x="2830" y="1711"/>
                  </a:lnTo>
                  <a:lnTo>
                    <a:pt x="2830" y="1713"/>
                  </a:lnTo>
                  <a:lnTo>
                    <a:pt x="2830" y="1714"/>
                  </a:lnTo>
                  <a:lnTo>
                    <a:pt x="2829" y="1716"/>
                  </a:lnTo>
                  <a:lnTo>
                    <a:pt x="2830" y="1721"/>
                  </a:lnTo>
                  <a:lnTo>
                    <a:pt x="2827" y="1725"/>
                  </a:lnTo>
                  <a:lnTo>
                    <a:pt x="2829" y="1728"/>
                  </a:lnTo>
                  <a:lnTo>
                    <a:pt x="2825" y="1731"/>
                  </a:lnTo>
                  <a:lnTo>
                    <a:pt x="2829" y="1731"/>
                  </a:lnTo>
                  <a:lnTo>
                    <a:pt x="2829" y="1728"/>
                  </a:lnTo>
                  <a:lnTo>
                    <a:pt x="2832" y="1726"/>
                  </a:lnTo>
                  <a:lnTo>
                    <a:pt x="2832" y="1723"/>
                  </a:lnTo>
                  <a:lnTo>
                    <a:pt x="2834" y="1721"/>
                  </a:lnTo>
                  <a:lnTo>
                    <a:pt x="2832" y="1721"/>
                  </a:lnTo>
                  <a:lnTo>
                    <a:pt x="2834" y="1718"/>
                  </a:lnTo>
                  <a:lnTo>
                    <a:pt x="2830" y="1716"/>
                  </a:lnTo>
                  <a:lnTo>
                    <a:pt x="2832" y="1714"/>
                  </a:lnTo>
                  <a:lnTo>
                    <a:pt x="2832" y="1713"/>
                  </a:lnTo>
                  <a:lnTo>
                    <a:pt x="2835" y="1708"/>
                  </a:lnTo>
                  <a:lnTo>
                    <a:pt x="2839" y="1702"/>
                  </a:lnTo>
                  <a:lnTo>
                    <a:pt x="2846" y="1699"/>
                  </a:lnTo>
                  <a:lnTo>
                    <a:pt x="2854" y="1701"/>
                  </a:lnTo>
                  <a:lnTo>
                    <a:pt x="2863" y="1702"/>
                  </a:lnTo>
                  <a:lnTo>
                    <a:pt x="2868" y="1702"/>
                  </a:lnTo>
                  <a:lnTo>
                    <a:pt x="2866" y="1711"/>
                  </a:lnTo>
                  <a:lnTo>
                    <a:pt x="2870" y="1714"/>
                  </a:lnTo>
                  <a:lnTo>
                    <a:pt x="2871" y="1720"/>
                  </a:lnTo>
                  <a:lnTo>
                    <a:pt x="2873" y="1718"/>
                  </a:lnTo>
                  <a:lnTo>
                    <a:pt x="2871" y="1721"/>
                  </a:lnTo>
                  <a:lnTo>
                    <a:pt x="2873" y="1720"/>
                  </a:lnTo>
                  <a:lnTo>
                    <a:pt x="2873" y="1721"/>
                  </a:lnTo>
                  <a:lnTo>
                    <a:pt x="2871" y="1723"/>
                  </a:lnTo>
                  <a:lnTo>
                    <a:pt x="2873" y="1723"/>
                  </a:lnTo>
                  <a:lnTo>
                    <a:pt x="2871" y="1726"/>
                  </a:lnTo>
                  <a:lnTo>
                    <a:pt x="2873" y="1728"/>
                  </a:lnTo>
                  <a:lnTo>
                    <a:pt x="2870" y="1730"/>
                  </a:lnTo>
                  <a:lnTo>
                    <a:pt x="2870" y="1733"/>
                  </a:lnTo>
                  <a:lnTo>
                    <a:pt x="2868" y="1735"/>
                  </a:lnTo>
                  <a:lnTo>
                    <a:pt x="2870" y="1737"/>
                  </a:lnTo>
                  <a:lnTo>
                    <a:pt x="2868" y="1735"/>
                  </a:lnTo>
                  <a:lnTo>
                    <a:pt x="2870" y="1735"/>
                  </a:lnTo>
                  <a:lnTo>
                    <a:pt x="2871" y="1738"/>
                  </a:lnTo>
                  <a:lnTo>
                    <a:pt x="2871" y="1742"/>
                  </a:lnTo>
                  <a:lnTo>
                    <a:pt x="2876" y="1743"/>
                  </a:lnTo>
                  <a:lnTo>
                    <a:pt x="2878" y="1742"/>
                  </a:lnTo>
                  <a:lnTo>
                    <a:pt x="2882" y="1742"/>
                  </a:lnTo>
                  <a:lnTo>
                    <a:pt x="2880" y="1738"/>
                  </a:lnTo>
                  <a:lnTo>
                    <a:pt x="2883" y="1738"/>
                  </a:lnTo>
                  <a:lnTo>
                    <a:pt x="2885" y="1737"/>
                  </a:lnTo>
                  <a:lnTo>
                    <a:pt x="2885" y="1735"/>
                  </a:lnTo>
                  <a:lnTo>
                    <a:pt x="2887" y="1733"/>
                  </a:lnTo>
                  <a:lnTo>
                    <a:pt x="2888" y="1733"/>
                  </a:lnTo>
                  <a:lnTo>
                    <a:pt x="2887" y="1735"/>
                  </a:lnTo>
                  <a:lnTo>
                    <a:pt x="2888" y="1737"/>
                  </a:lnTo>
                  <a:lnTo>
                    <a:pt x="2890" y="1740"/>
                  </a:lnTo>
                  <a:lnTo>
                    <a:pt x="2888" y="1740"/>
                  </a:lnTo>
                  <a:lnTo>
                    <a:pt x="2888" y="1742"/>
                  </a:lnTo>
                  <a:lnTo>
                    <a:pt x="2887" y="1742"/>
                  </a:lnTo>
                  <a:lnTo>
                    <a:pt x="2885" y="1742"/>
                  </a:lnTo>
                  <a:lnTo>
                    <a:pt x="2887" y="1743"/>
                  </a:lnTo>
                  <a:lnTo>
                    <a:pt x="2885" y="1747"/>
                  </a:lnTo>
                  <a:lnTo>
                    <a:pt x="2888" y="1750"/>
                  </a:lnTo>
                  <a:lnTo>
                    <a:pt x="2885" y="1752"/>
                  </a:lnTo>
                  <a:lnTo>
                    <a:pt x="2887" y="1754"/>
                  </a:lnTo>
                  <a:lnTo>
                    <a:pt x="2883" y="1754"/>
                  </a:lnTo>
                  <a:lnTo>
                    <a:pt x="2883" y="1757"/>
                  </a:lnTo>
                  <a:lnTo>
                    <a:pt x="2880" y="1754"/>
                  </a:lnTo>
                  <a:lnTo>
                    <a:pt x="2878" y="1757"/>
                  </a:lnTo>
                  <a:lnTo>
                    <a:pt x="2871" y="1754"/>
                  </a:lnTo>
                  <a:lnTo>
                    <a:pt x="2863" y="1755"/>
                  </a:lnTo>
                  <a:lnTo>
                    <a:pt x="2861" y="1752"/>
                  </a:lnTo>
                  <a:lnTo>
                    <a:pt x="2856" y="1747"/>
                  </a:lnTo>
                  <a:lnTo>
                    <a:pt x="2853" y="1749"/>
                  </a:lnTo>
                  <a:lnTo>
                    <a:pt x="2853" y="1750"/>
                  </a:lnTo>
                  <a:lnTo>
                    <a:pt x="2854" y="1750"/>
                  </a:lnTo>
                  <a:lnTo>
                    <a:pt x="2849" y="1754"/>
                  </a:lnTo>
                  <a:lnTo>
                    <a:pt x="2844" y="1750"/>
                  </a:lnTo>
                  <a:lnTo>
                    <a:pt x="2841" y="1750"/>
                  </a:lnTo>
                  <a:lnTo>
                    <a:pt x="2841" y="1752"/>
                  </a:lnTo>
                  <a:lnTo>
                    <a:pt x="2839" y="1749"/>
                  </a:lnTo>
                  <a:lnTo>
                    <a:pt x="2834" y="1755"/>
                  </a:lnTo>
                  <a:lnTo>
                    <a:pt x="2830" y="1755"/>
                  </a:lnTo>
                  <a:lnTo>
                    <a:pt x="2834" y="1757"/>
                  </a:lnTo>
                  <a:lnTo>
                    <a:pt x="2834" y="1759"/>
                  </a:lnTo>
                  <a:lnTo>
                    <a:pt x="2837" y="1757"/>
                  </a:lnTo>
                  <a:lnTo>
                    <a:pt x="2847" y="1759"/>
                  </a:lnTo>
                  <a:lnTo>
                    <a:pt x="2856" y="1757"/>
                  </a:lnTo>
                  <a:lnTo>
                    <a:pt x="2858" y="1761"/>
                  </a:lnTo>
                  <a:lnTo>
                    <a:pt x="2861" y="1761"/>
                  </a:lnTo>
                  <a:lnTo>
                    <a:pt x="2861" y="1764"/>
                  </a:lnTo>
                  <a:lnTo>
                    <a:pt x="2859" y="1766"/>
                  </a:lnTo>
                  <a:lnTo>
                    <a:pt x="2851" y="1767"/>
                  </a:lnTo>
                  <a:lnTo>
                    <a:pt x="2849" y="1766"/>
                  </a:lnTo>
                  <a:lnTo>
                    <a:pt x="2847" y="1767"/>
                  </a:lnTo>
                  <a:lnTo>
                    <a:pt x="2844" y="1764"/>
                  </a:lnTo>
                  <a:lnTo>
                    <a:pt x="2841" y="1764"/>
                  </a:lnTo>
                  <a:lnTo>
                    <a:pt x="2837" y="1762"/>
                  </a:lnTo>
                  <a:lnTo>
                    <a:pt x="2835" y="1762"/>
                  </a:lnTo>
                  <a:lnTo>
                    <a:pt x="2834" y="1761"/>
                  </a:lnTo>
                  <a:lnTo>
                    <a:pt x="2824" y="1764"/>
                  </a:lnTo>
                  <a:lnTo>
                    <a:pt x="2820" y="1767"/>
                  </a:lnTo>
                  <a:lnTo>
                    <a:pt x="2813" y="1767"/>
                  </a:lnTo>
                  <a:lnTo>
                    <a:pt x="2810" y="1771"/>
                  </a:lnTo>
                  <a:lnTo>
                    <a:pt x="2803" y="1772"/>
                  </a:lnTo>
                  <a:lnTo>
                    <a:pt x="2795" y="1769"/>
                  </a:lnTo>
                  <a:lnTo>
                    <a:pt x="2793" y="1764"/>
                  </a:lnTo>
                  <a:lnTo>
                    <a:pt x="2793" y="1761"/>
                  </a:lnTo>
                  <a:lnTo>
                    <a:pt x="2791" y="1759"/>
                  </a:lnTo>
                  <a:lnTo>
                    <a:pt x="2796" y="1757"/>
                  </a:lnTo>
                  <a:lnTo>
                    <a:pt x="2798" y="1752"/>
                  </a:lnTo>
                  <a:lnTo>
                    <a:pt x="2798" y="1749"/>
                  </a:lnTo>
                  <a:lnTo>
                    <a:pt x="2800" y="1747"/>
                  </a:lnTo>
                  <a:lnTo>
                    <a:pt x="2798" y="1745"/>
                  </a:lnTo>
                  <a:lnTo>
                    <a:pt x="2798" y="1740"/>
                  </a:lnTo>
                  <a:lnTo>
                    <a:pt x="2795" y="1740"/>
                  </a:lnTo>
                  <a:lnTo>
                    <a:pt x="2796" y="1738"/>
                  </a:lnTo>
                  <a:lnTo>
                    <a:pt x="2795" y="1737"/>
                  </a:lnTo>
                  <a:lnTo>
                    <a:pt x="2796" y="1738"/>
                  </a:lnTo>
                  <a:lnTo>
                    <a:pt x="2793" y="1742"/>
                  </a:lnTo>
                  <a:lnTo>
                    <a:pt x="2796" y="1747"/>
                  </a:lnTo>
                  <a:lnTo>
                    <a:pt x="2793" y="1749"/>
                  </a:lnTo>
                  <a:lnTo>
                    <a:pt x="2789" y="1749"/>
                  </a:lnTo>
                  <a:lnTo>
                    <a:pt x="2786" y="1754"/>
                  </a:lnTo>
                  <a:lnTo>
                    <a:pt x="2781" y="1755"/>
                  </a:lnTo>
                  <a:lnTo>
                    <a:pt x="2781" y="1759"/>
                  </a:lnTo>
                  <a:lnTo>
                    <a:pt x="2777" y="1759"/>
                  </a:lnTo>
                  <a:lnTo>
                    <a:pt x="2777" y="1762"/>
                  </a:lnTo>
                  <a:lnTo>
                    <a:pt x="2774" y="1762"/>
                  </a:lnTo>
                  <a:lnTo>
                    <a:pt x="2769" y="1769"/>
                  </a:lnTo>
                  <a:lnTo>
                    <a:pt x="2762" y="1771"/>
                  </a:lnTo>
                  <a:lnTo>
                    <a:pt x="2759" y="1769"/>
                  </a:lnTo>
                  <a:lnTo>
                    <a:pt x="2757" y="1767"/>
                  </a:lnTo>
                  <a:lnTo>
                    <a:pt x="2752" y="1769"/>
                  </a:lnTo>
                  <a:lnTo>
                    <a:pt x="2748" y="1769"/>
                  </a:lnTo>
                  <a:lnTo>
                    <a:pt x="2745" y="1774"/>
                  </a:lnTo>
                  <a:lnTo>
                    <a:pt x="2742" y="1774"/>
                  </a:lnTo>
                  <a:lnTo>
                    <a:pt x="2740" y="1774"/>
                  </a:lnTo>
                  <a:lnTo>
                    <a:pt x="2733" y="1779"/>
                  </a:lnTo>
                  <a:lnTo>
                    <a:pt x="2728" y="1778"/>
                  </a:lnTo>
                  <a:lnTo>
                    <a:pt x="2725" y="1774"/>
                  </a:lnTo>
                  <a:lnTo>
                    <a:pt x="2719" y="1778"/>
                  </a:lnTo>
                  <a:lnTo>
                    <a:pt x="2716" y="1776"/>
                  </a:lnTo>
                  <a:lnTo>
                    <a:pt x="2711" y="1776"/>
                  </a:lnTo>
                  <a:lnTo>
                    <a:pt x="2707" y="1779"/>
                  </a:lnTo>
                  <a:lnTo>
                    <a:pt x="2701" y="1783"/>
                  </a:lnTo>
                  <a:lnTo>
                    <a:pt x="2699" y="1784"/>
                  </a:lnTo>
                  <a:lnTo>
                    <a:pt x="2694" y="1786"/>
                  </a:lnTo>
                  <a:lnTo>
                    <a:pt x="2692" y="1786"/>
                  </a:lnTo>
                  <a:lnTo>
                    <a:pt x="2687" y="1788"/>
                  </a:lnTo>
                  <a:lnTo>
                    <a:pt x="2682" y="1790"/>
                  </a:lnTo>
                  <a:lnTo>
                    <a:pt x="2677" y="1791"/>
                  </a:lnTo>
                  <a:lnTo>
                    <a:pt x="2672" y="1793"/>
                  </a:lnTo>
                  <a:lnTo>
                    <a:pt x="2668" y="1791"/>
                  </a:lnTo>
                  <a:lnTo>
                    <a:pt x="2666" y="1793"/>
                  </a:lnTo>
                  <a:lnTo>
                    <a:pt x="2660" y="1791"/>
                  </a:lnTo>
                  <a:lnTo>
                    <a:pt x="2651" y="1788"/>
                  </a:lnTo>
                  <a:lnTo>
                    <a:pt x="2648" y="1790"/>
                  </a:lnTo>
                  <a:lnTo>
                    <a:pt x="2644" y="1796"/>
                  </a:lnTo>
                  <a:lnTo>
                    <a:pt x="2634" y="1798"/>
                  </a:lnTo>
                  <a:lnTo>
                    <a:pt x="2631" y="1798"/>
                  </a:lnTo>
                  <a:lnTo>
                    <a:pt x="2629" y="1800"/>
                  </a:lnTo>
                  <a:lnTo>
                    <a:pt x="2620" y="1793"/>
                  </a:lnTo>
                  <a:lnTo>
                    <a:pt x="2612" y="1793"/>
                  </a:lnTo>
                  <a:lnTo>
                    <a:pt x="2608" y="1791"/>
                  </a:lnTo>
                  <a:lnTo>
                    <a:pt x="2602" y="1790"/>
                  </a:lnTo>
                  <a:lnTo>
                    <a:pt x="2595" y="1786"/>
                  </a:lnTo>
                  <a:lnTo>
                    <a:pt x="2596" y="1783"/>
                  </a:lnTo>
                  <a:lnTo>
                    <a:pt x="2595" y="1783"/>
                  </a:lnTo>
                  <a:lnTo>
                    <a:pt x="2593" y="1781"/>
                  </a:lnTo>
                  <a:lnTo>
                    <a:pt x="2596" y="1781"/>
                  </a:lnTo>
                  <a:lnTo>
                    <a:pt x="2596" y="1778"/>
                  </a:lnTo>
                  <a:lnTo>
                    <a:pt x="2598" y="1778"/>
                  </a:lnTo>
                  <a:lnTo>
                    <a:pt x="2595" y="1776"/>
                  </a:lnTo>
                  <a:lnTo>
                    <a:pt x="2596" y="1772"/>
                  </a:lnTo>
                  <a:lnTo>
                    <a:pt x="2598" y="1772"/>
                  </a:lnTo>
                  <a:lnTo>
                    <a:pt x="2596" y="1771"/>
                  </a:lnTo>
                  <a:lnTo>
                    <a:pt x="2600" y="1769"/>
                  </a:lnTo>
                  <a:lnTo>
                    <a:pt x="2600" y="1766"/>
                  </a:lnTo>
                  <a:lnTo>
                    <a:pt x="2602" y="1764"/>
                  </a:lnTo>
                  <a:lnTo>
                    <a:pt x="2605" y="1766"/>
                  </a:lnTo>
                  <a:lnTo>
                    <a:pt x="2605" y="1764"/>
                  </a:lnTo>
                  <a:lnTo>
                    <a:pt x="2603" y="1759"/>
                  </a:lnTo>
                  <a:lnTo>
                    <a:pt x="2602" y="1759"/>
                  </a:lnTo>
                  <a:lnTo>
                    <a:pt x="2603" y="1757"/>
                  </a:lnTo>
                  <a:lnTo>
                    <a:pt x="2600" y="1754"/>
                  </a:lnTo>
                  <a:lnTo>
                    <a:pt x="2602" y="1752"/>
                  </a:lnTo>
                  <a:lnTo>
                    <a:pt x="2602" y="1747"/>
                  </a:lnTo>
                  <a:lnTo>
                    <a:pt x="2598" y="1745"/>
                  </a:lnTo>
                  <a:lnTo>
                    <a:pt x="2600" y="1743"/>
                  </a:lnTo>
                  <a:lnTo>
                    <a:pt x="2603" y="1737"/>
                  </a:lnTo>
                  <a:lnTo>
                    <a:pt x="2608" y="1733"/>
                  </a:lnTo>
                  <a:lnTo>
                    <a:pt x="2607" y="1728"/>
                  </a:lnTo>
                  <a:lnTo>
                    <a:pt x="2610" y="1731"/>
                  </a:lnTo>
                  <a:lnTo>
                    <a:pt x="2619" y="1730"/>
                  </a:lnTo>
                  <a:lnTo>
                    <a:pt x="2620" y="1728"/>
                  </a:lnTo>
                  <a:lnTo>
                    <a:pt x="2622" y="1728"/>
                  </a:lnTo>
                  <a:lnTo>
                    <a:pt x="2627" y="1723"/>
                  </a:lnTo>
                  <a:lnTo>
                    <a:pt x="2629" y="1726"/>
                  </a:lnTo>
                  <a:lnTo>
                    <a:pt x="2632" y="1720"/>
                  </a:lnTo>
                  <a:lnTo>
                    <a:pt x="2639" y="1716"/>
                  </a:lnTo>
                  <a:lnTo>
                    <a:pt x="2639" y="1714"/>
                  </a:lnTo>
                  <a:lnTo>
                    <a:pt x="2641" y="1711"/>
                  </a:lnTo>
                  <a:lnTo>
                    <a:pt x="2646" y="1711"/>
                  </a:lnTo>
                  <a:lnTo>
                    <a:pt x="2648" y="1709"/>
                  </a:lnTo>
                  <a:lnTo>
                    <a:pt x="2653" y="1714"/>
                  </a:lnTo>
                  <a:lnTo>
                    <a:pt x="2656" y="1714"/>
                  </a:lnTo>
                  <a:lnTo>
                    <a:pt x="2658" y="1716"/>
                  </a:lnTo>
                  <a:lnTo>
                    <a:pt x="2668" y="1720"/>
                  </a:lnTo>
                  <a:lnTo>
                    <a:pt x="2675" y="1723"/>
                  </a:lnTo>
                  <a:lnTo>
                    <a:pt x="2680" y="1716"/>
                  </a:lnTo>
                  <a:lnTo>
                    <a:pt x="2680" y="1713"/>
                  </a:lnTo>
                  <a:lnTo>
                    <a:pt x="2685" y="1716"/>
                  </a:lnTo>
                  <a:lnTo>
                    <a:pt x="2695" y="1714"/>
                  </a:lnTo>
                  <a:lnTo>
                    <a:pt x="2697" y="1718"/>
                  </a:lnTo>
                  <a:lnTo>
                    <a:pt x="2695" y="1721"/>
                  </a:lnTo>
                  <a:lnTo>
                    <a:pt x="2697" y="1726"/>
                  </a:lnTo>
                  <a:lnTo>
                    <a:pt x="2699" y="1726"/>
                  </a:lnTo>
                  <a:lnTo>
                    <a:pt x="2697" y="1718"/>
                  </a:lnTo>
                  <a:lnTo>
                    <a:pt x="2699" y="1718"/>
                  </a:lnTo>
                  <a:lnTo>
                    <a:pt x="2702" y="1720"/>
                  </a:lnTo>
                  <a:lnTo>
                    <a:pt x="2704" y="1721"/>
                  </a:lnTo>
                  <a:lnTo>
                    <a:pt x="2702" y="1730"/>
                  </a:lnTo>
                  <a:lnTo>
                    <a:pt x="2704" y="1733"/>
                  </a:lnTo>
                  <a:lnTo>
                    <a:pt x="2711" y="1735"/>
                  </a:lnTo>
                  <a:lnTo>
                    <a:pt x="2713" y="1733"/>
                  </a:lnTo>
                  <a:lnTo>
                    <a:pt x="2716" y="1733"/>
                  </a:lnTo>
                  <a:lnTo>
                    <a:pt x="2714" y="1737"/>
                  </a:lnTo>
                  <a:lnTo>
                    <a:pt x="2718" y="1737"/>
                  </a:lnTo>
                  <a:lnTo>
                    <a:pt x="2719" y="1738"/>
                  </a:lnTo>
                  <a:lnTo>
                    <a:pt x="2718" y="1742"/>
                  </a:lnTo>
                  <a:lnTo>
                    <a:pt x="2721" y="1742"/>
                  </a:lnTo>
                  <a:lnTo>
                    <a:pt x="2718" y="1743"/>
                  </a:lnTo>
                  <a:lnTo>
                    <a:pt x="2718" y="1745"/>
                  </a:lnTo>
                  <a:lnTo>
                    <a:pt x="2719" y="1745"/>
                  </a:lnTo>
                  <a:lnTo>
                    <a:pt x="2719" y="1750"/>
                  </a:lnTo>
                  <a:lnTo>
                    <a:pt x="2725" y="1754"/>
                  </a:lnTo>
                  <a:lnTo>
                    <a:pt x="2728" y="1752"/>
                  </a:lnTo>
                  <a:lnTo>
                    <a:pt x="2730" y="1752"/>
                  </a:lnTo>
                  <a:lnTo>
                    <a:pt x="2731" y="1750"/>
                  </a:lnTo>
                  <a:lnTo>
                    <a:pt x="2735" y="1750"/>
                  </a:lnTo>
                  <a:lnTo>
                    <a:pt x="2735" y="1752"/>
                  </a:lnTo>
                  <a:lnTo>
                    <a:pt x="2736" y="1755"/>
                  </a:lnTo>
                  <a:lnTo>
                    <a:pt x="2738" y="1752"/>
                  </a:lnTo>
                  <a:lnTo>
                    <a:pt x="2742" y="1754"/>
                  </a:lnTo>
                  <a:lnTo>
                    <a:pt x="2742" y="1755"/>
                  </a:lnTo>
                  <a:lnTo>
                    <a:pt x="2743" y="1755"/>
                  </a:lnTo>
                  <a:lnTo>
                    <a:pt x="2747" y="1752"/>
                  </a:lnTo>
                  <a:lnTo>
                    <a:pt x="2748" y="1752"/>
                  </a:lnTo>
                  <a:lnTo>
                    <a:pt x="2752" y="1747"/>
                  </a:lnTo>
                  <a:lnTo>
                    <a:pt x="2757" y="1745"/>
                  </a:lnTo>
                  <a:lnTo>
                    <a:pt x="2764" y="1743"/>
                  </a:lnTo>
                  <a:lnTo>
                    <a:pt x="2772" y="1747"/>
                  </a:lnTo>
                  <a:lnTo>
                    <a:pt x="2774" y="1745"/>
                  </a:lnTo>
                  <a:lnTo>
                    <a:pt x="2774" y="1743"/>
                  </a:lnTo>
                  <a:lnTo>
                    <a:pt x="2777" y="1745"/>
                  </a:lnTo>
                  <a:lnTo>
                    <a:pt x="2777" y="1743"/>
                  </a:lnTo>
                  <a:lnTo>
                    <a:pt x="2779" y="1745"/>
                  </a:lnTo>
                  <a:lnTo>
                    <a:pt x="2779" y="1743"/>
                  </a:lnTo>
                  <a:lnTo>
                    <a:pt x="2781" y="1743"/>
                  </a:lnTo>
                  <a:lnTo>
                    <a:pt x="2783" y="1742"/>
                  </a:lnTo>
                  <a:lnTo>
                    <a:pt x="2781" y="1737"/>
                  </a:lnTo>
                  <a:lnTo>
                    <a:pt x="2777" y="1737"/>
                  </a:lnTo>
                  <a:lnTo>
                    <a:pt x="2776" y="1731"/>
                  </a:lnTo>
                  <a:lnTo>
                    <a:pt x="2772" y="1731"/>
                  </a:lnTo>
                  <a:lnTo>
                    <a:pt x="2771" y="1735"/>
                  </a:lnTo>
                  <a:lnTo>
                    <a:pt x="2769" y="1730"/>
                  </a:lnTo>
                  <a:lnTo>
                    <a:pt x="2764" y="1728"/>
                  </a:lnTo>
                  <a:lnTo>
                    <a:pt x="2764" y="1725"/>
                  </a:lnTo>
                  <a:lnTo>
                    <a:pt x="2760" y="1726"/>
                  </a:lnTo>
                  <a:lnTo>
                    <a:pt x="2757" y="1720"/>
                  </a:lnTo>
                  <a:lnTo>
                    <a:pt x="2750" y="1721"/>
                  </a:lnTo>
                  <a:lnTo>
                    <a:pt x="2745" y="1721"/>
                  </a:lnTo>
                  <a:lnTo>
                    <a:pt x="2743" y="1720"/>
                  </a:lnTo>
                  <a:lnTo>
                    <a:pt x="2736" y="1716"/>
                  </a:lnTo>
                  <a:lnTo>
                    <a:pt x="2730" y="1711"/>
                  </a:lnTo>
                  <a:lnTo>
                    <a:pt x="2726" y="1711"/>
                  </a:lnTo>
                  <a:lnTo>
                    <a:pt x="2726" y="1708"/>
                  </a:lnTo>
                  <a:lnTo>
                    <a:pt x="2719" y="1701"/>
                  </a:lnTo>
                  <a:lnTo>
                    <a:pt x="2711" y="1694"/>
                  </a:lnTo>
                  <a:lnTo>
                    <a:pt x="2713" y="1692"/>
                  </a:lnTo>
                  <a:lnTo>
                    <a:pt x="2714" y="1684"/>
                  </a:lnTo>
                  <a:lnTo>
                    <a:pt x="2718" y="1685"/>
                  </a:lnTo>
                  <a:lnTo>
                    <a:pt x="2723" y="1680"/>
                  </a:lnTo>
                  <a:lnTo>
                    <a:pt x="2728" y="1682"/>
                  </a:lnTo>
                  <a:lnTo>
                    <a:pt x="2733" y="1679"/>
                  </a:lnTo>
                  <a:lnTo>
                    <a:pt x="2742" y="1677"/>
                  </a:lnTo>
                  <a:close/>
                  <a:moveTo>
                    <a:pt x="2441" y="1749"/>
                  </a:moveTo>
                  <a:lnTo>
                    <a:pt x="2445" y="1749"/>
                  </a:lnTo>
                  <a:lnTo>
                    <a:pt x="2445" y="1752"/>
                  </a:lnTo>
                  <a:lnTo>
                    <a:pt x="2441" y="1752"/>
                  </a:lnTo>
                  <a:lnTo>
                    <a:pt x="2441" y="1749"/>
                  </a:lnTo>
                  <a:close/>
                  <a:moveTo>
                    <a:pt x="2450" y="1747"/>
                  </a:moveTo>
                  <a:lnTo>
                    <a:pt x="2457" y="1747"/>
                  </a:lnTo>
                  <a:lnTo>
                    <a:pt x="2460" y="1754"/>
                  </a:lnTo>
                  <a:lnTo>
                    <a:pt x="2463" y="1757"/>
                  </a:lnTo>
                  <a:lnTo>
                    <a:pt x="2463" y="1759"/>
                  </a:lnTo>
                  <a:lnTo>
                    <a:pt x="2460" y="1764"/>
                  </a:lnTo>
                  <a:lnTo>
                    <a:pt x="2451" y="1762"/>
                  </a:lnTo>
                  <a:lnTo>
                    <a:pt x="2446" y="1755"/>
                  </a:lnTo>
                  <a:lnTo>
                    <a:pt x="2443" y="1755"/>
                  </a:lnTo>
                  <a:lnTo>
                    <a:pt x="2443" y="1752"/>
                  </a:lnTo>
                  <a:lnTo>
                    <a:pt x="2450" y="1747"/>
                  </a:lnTo>
                  <a:close/>
                  <a:moveTo>
                    <a:pt x="2443" y="1745"/>
                  </a:moveTo>
                  <a:lnTo>
                    <a:pt x="2445" y="1747"/>
                  </a:lnTo>
                  <a:lnTo>
                    <a:pt x="2439" y="1749"/>
                  </a:lnTo>
                  <a:lnTo>
                    <a:pt x="2443" y="1745"/>
                  </a:lnTo>
                  <a:close/>
                  <a:moveTo>
                    <a:pt x="2412" y="1673"/>
                  </a:moveTo>
                  <a:lnTo>
                    <a:pt x="2421" y="1677"/>
                  </a:lnTo>
                  <a:lnTo>
                    <a:pt x="2424" y="1679"/>
                  </a:lnTo>
                  <a:lnTo>
                    <a:pt x="2429" y="1680"/>
                  </a:lnTo>
                  <a:lnTo>
                    <a:pt x="2433" y="1682"/>
                  </a:lnTo>
                  <a:lnTo>
                    <a:pt x="2436" y="1682"/>
                  </a:lnTo>
                  <a:lnTo>
                    <a:pt x="2443" y="1685"/>
                  </a:lnTo>
                  <a:lnTo>
                    <a:pt x="2448" y="1689"/>
                  </a:lnTo>
                  <a:lnTo>
                    <a:pt x="2457" y="1694"/>
                  </a:lnTo>
                  <a:lnTo>
                    <a:pt x="2460" y="1699"/>
                  </a:lnTo>
                  <a:lnTo>
                    <a:pt x="2463" y="1702"/>
                  </a:lnTo>
                  <a:lnTo>
                    <a:pt x="2465" y="1704"/>
                  </a:lnTo>
                  <a:lnTo>
                    <a:pt x="2472" y="1709"/>
                  </a:lnTo>
                  <a:lnTo>
                    <a:pt x="2474" y="1714"/>
                  </a:lnTo>
                  <a:lnTo>
                    <a:pt x="2470" y="1720"/>
                  </a:lnTo>
                  <a:lnTo>
                    <a:pt x="2465" y="1721"/>
                  </a:lnTo>
                  <a:lnTo>
                    <a:pt x="2462" y="1726"/>
                  </a:lnTo>
                  <a:lnTo>
                    <a:pt x="2458" y="1728"/>
                  </a:lnTo>
                  <a:lnTo>
                    <a:pt x="2453" y="1726"/>
                  </a:lnTo>
                  <a:lnTo>
                    <a:pt x="2450" y="1728"/>
                  </a:lnTo>
                  <a:lnTo>
                    <a:pt x="2450" y="1731"/>
                  </a:lnTo>
                  <a:lnTo>
                    <a:pt x="2441" y="1735"/>
                  </a:lnTo>
                  <a:lnTo>
                    <a:pt x="2431" y="1737"/>
                  </a:lnTo>
                  <a:lnTo>
                    <a:pt x="2426" y="1740"/>
                  </a:lnTo>
                  <a:lnTo>
                    <a:pt x="2421" y="1745"/>
                  </a:lnTo>
                  <a:lnTo>
                    <a:pt x="2421" y="1750"/>
                  </a:lnTo>
                  <a:lnTo>
                    <a:pt x="2416" y="1752"/>
                  </a:lnTo>
                  <a:lnTo>
                    <a:pt x="2419" y="1754"/>
                  </a:lnTo>
                  <a:lnTo>
                    <a:pt x="2417" y="1754"/>
                  </a:lnTo>
                  <a:lnTo>
                    <a:pt x="2419" y="1754"/>
                  </a:lnTo>
                  <a:lnTo>
                    <a:pt x="2417" y="1755"/>
                  </a:lnTo>
                  <a:lnTo>
                    <a:pt x="2416" y="1755"/>
                  </a:lnTo>
                  <a:lnTo>
                    <a:pt x="2416" y="1754"/>
                  </a:lnTo>
                  <a:lnTo>
                    <a:pt x="2410" y="1755"/>
                  </a:lnTo>
                  <a:lnTo>
                    <a:pt x="2410" y="1757"/>
                  </a:lnTo>
                  <a:lnTo>
                    <a:pt x="2414" y="1761"/>
                  </a:lnTo>
                  <a:lnTo>
                    <a:pt x="2416" y="1757"/>
                  </a:lnTo>
                  <a:lnTo>
                    <a:pt x="2417" y="1762"/>
                  </a:lnTo>
                  <a:lnTo>
                    <a:pt x="2416" y="1766"/>
                  </a:lnTo>
                  <a:lnTo>
                    <a:pt x="2410" y="1767"/>
                  </a:lnTo>
                  <a:lnTo>
                    <a:pt x="2404" y="1767"/>
                  </a:lnTo>
                  <a:lnTo>
                    <a:pt x="2398" y="1767"/>
                  </a:lnTo>
                  <a:lnTo>
                    <a:pt x="2398" y="1764"/>
                  </a:lnTo>
                  <a:lnTo>
                    <a:pt x="2405" y="1759"/>
                  </a:lnTo>
                  <a:lnTo>
                    <a:pt x="2409" y="1759"/>
                  </a:lnTo>
                  <a:lnTo>
                    <a:pt x="2409" y="1757"/>
                  </a:lnTo>
                  <a:lnTo>
                    <a:pt x="2407" y="1755"/>
                  </a:lnTo>
                  <a:lnTo>
                    <a:pt x="2409" y="1752"/>
                  </a:lnTo>
                  <a:lnTo>
                    <a:pt x="2405" y="1747"/>
                  </a:lnTo>
                  <a:lnTo>
                    <a:pt x="2402" y="1743"/>
                  </a:lnTo>
                  <a:lnTo>
                    <a:pt x="2397" y="1737"/>
                  </a:lnTo>
                  <a:lnTo>
                    <a:pt x="2388" y="1730"/>
                  </a:lnTo>
                  <a:lnTo>
                    <a:pt x="2381" y="1723"/>
                  </a:lnTo>
                  <a:lnTo>
                    <a:pt x="2371" y="1718"/>
                  </a:lnTo>
                  <a:lnTo>
                    <a:pt x="2368" y="1718"/>
                  </a:lnTo>
                  <a:lnTo>
                    <a:pt x="2366" y="1716"/>
                  </a:lnTo>
                  <a:lnTo>
                    <a:pt x="2357" y="1713"/>
                  </a:lnTo>
                  <a:lnTo>
                    <a:pt x="2352" y="1714"/>
                  </a:lnTo>
                  <a:lnTo>
                    <a:pt x="2346" y="1714"/>
                  </a:lnTo>
                  <a:lnTo>
                    <a:pt x="2342" y="1714"/>
                  </a:lnTo>
                  <a:lnTo>
                    <a:pt x="2344" y="1713"/>
                  </a:lnTo>
                  <a:lnTo>
                    <a:pt x="2339" y="1714"/>
                  </a:lnTo>
                  <a:lnTo>
                    <a:pt x="2335" y="1708"/>
                  </a:lnTo>
                  <a:lnTo>
                    <a:pt x="2332" y="1706"/>
                  </a:lnTo>
                  <a:lnTo>
                    <a:pt x="2332" y="1702"/>
                  </a:lnTo>
                  <a:lnTo>
                    <a:pt x="2327" y="1699"/>
                  </a:lnTo>
                  <a:lnTo>
                    <a:pt x="2323" y="1692"/>
                  </a:lnTo>
                  <a:lnTo>
                    <a:pt x="2322" y="1685"/>
                  </a:lnTo>
                  <a:lnTo>
                    <a:pt x="2323" y="1687"/>
                  </a:lnTo>
                  <a:lnTo>
                    <a:pt x="2325" y="1685"/>
                  </a:lnTo>
                  <a:lnTo>
                    <a:pt x="2323" y="1685"/>
                  </a:lnTo>
                  <a:lnTo>
                    <a:pt x="2322" y="1680"/>
                  </a:lnTo>
                  <a:lnTo>
                    <a:pt x="2322" y="1677"/>
                  </a:lnTo>
                  <a:lnTo>
                    <a:pt x="2328" y="1677"/>
                  </a:lnTo>
                  <a:lnTo>
                    <a:pt x="2332" y="1682"/>
                  </a:lnTo>
                  <a:lnTo>
                    <a:pt x="2332" y="1685"/>
                  </a:lnTo>
                  <a:lnTo>
                    <a:pt x="2337" y="1682"/>
                  </a:lnTo>
                  <a:lnTo>
                    <a:pt x="2337" y="1684"/>
                  </a:lnTo>
                  <a:lnTo>
                    <a:pt x="2339" y="1680"/>
                  </a:lnTo>
                  <a:lnTo>
                    <a:pt x="2340" y="1680"/>
                  </a:lnTo>
                  <a:lnTo>
                    <a:pt x="2340" y="1682"/>
                  </a:lnTo>
                  <a:lnTo>
                    <a:pt x="2344" y="1680"/>
                  </a:lnTo>
                  <a:lnTo>
                    <a:pt x="2349" y="1684"/>
                  </a:lnTo>
                  <a:lnTo>
                    <a:pt x="2352" y="1684"/>
                  </a:lnTo>
                  <a:lnTo>
                    <a:pt x="2354" y="1685"/>
                  </a:lnTo>
                  <a:lnTo>
                    <a:pt x="2356" y="1684"/>
                  </a:lnTo>
                  <a:lnTo>
                    <a:pt x="2359" y="1687"/>
                  </a:lnTo>
                  <a:lnTo>
                    <a:pt x="2368" y="1689"/>
                  </a:lnTo>
                  <a:lnTo>
                    <a:pt x="2373" y="1690"/>
                  </a:lnTo>
                  <a:lnTo>
                    <a:pt x="2378" y="1689"/>
                  </a:lnTo>
                  <a:lnTo>
                    <a:pt x="2385" y="1689"/>
                  </a:lnTo>
                  <a:lnTo>
                    <a:pt x="2390" y="1687"/>
                  </a:lnTo>
                  <a:lnTo>
                    <a:pt x="2395" y="1684"/>
                  </a:lnTo>
                  <a:lnTo>
                    <a:pt x="2398" y="1679"/>
                  </a:lnTo>
                  <a:lnTo>
                    <a:pt x="2404" y="1675"/>
                  </a:lnTo>
                  <a:lnTo>
                    <a:pt x="2412" y="1673"/>
                  </a:lnTo>
                  <a:close/>
                  <a:moveTo>
                    <a:pt x="2187" y="1720"/>
                  </a:moveTo>
                  <a:lnTo>
                    <a:pt x="2197" y="1721"/>
                  </a:lnTo>
                  <a:lnTo>
                    <a:pt x="2199" y="1723"/>
                  </a:lnTo>
                  <a:lnTo>
                    <a:pt x="2200" y="1723"/>
                  </a:lnTo>
                  <a:lnTo>
                    <a:pt x="2199" y="1726"/>
                  </a:lnTo>
                  <a:lnTo>
                    <a:pt x="2187" y="1726"/>
                  </a:lnTo>
                  <a:lnTo>
                    <a:pt x="2185" y="1726"/>
                  </a:lnTo>
                  <a:lnTo>
                    <a:pt x="2182" y="1725"/>
                  </a:lnTo>
                  <a:lnTo>
                    <a:pt x="2185" y="1720"/>
                  </a:lnTo>
                  <a:lnTo>
                    <a:pt x="2187" y="1720"/>
                  </a:lnTo>
                  <a:close/>
                  <a:moveTo>
                    <a:pt x="2113" y="1718"/>
                  </a:moveTo>
                  <a:lnTo>
                    <a:pt x="2115" y="1718"/>
                  </a:lnTo>
                  <a:lnTo>
                    <a:pt x="2115" y="1721"/>
                  </a:lnTo>
                  <a:lnTo>
                    <a:pt x="2112" y="1721"/>
                  </a:lnTo>
                  <a:lnTo>
                    <a:pt x="2113" y="1718"/>
                  </a:lnTo>
                  <a:close/>
                  <a:moveTo>
                    <a:pt x="2243" y="1571"/>
                  </a:moveTo>
                  <a:lnTo>
                    <a:pt x="2248" y="1573"/>
                  </a:lnTo>
                  <a:lnTo>
                    <a:pt x="2247" y="1574"/>
                  </a:lnTo>
                  <a:lnTo>
                    <a:pt x="2241" y="1573"/>
                  </a:lnTo>
                  <a:lnTo>
                    <a:pt x="2243" y="1571"/>
                  </a:lnTo>
                  <a:close/>
                  <a:moveTo>
                    <a:pt x="2262" y="1568"/>
                  </a:moveTo>
                  <a:lnTo>
                    <a:pt x="2265" y="1574"/>
                  </a:lnTo>
                  <a:lnTo>
                    <a:pt x="2262" y="1571"/>
                  </a:lnTo>
                  <a:lnTo>
                    <a:pt x="2257" y="1571"/>
                  </a:lnTo>
                  <a:lnTo>
                    <a:pt x="2257" y="1569"/>
                  </a:lnTo>
                  <a:lnTo>
                    <a:pt x="2262" y="1568"/>
                  </a:lnTo>
                  <a:close/>
                  <a:moveTo>
                    <a:pt x="2352" y="1566"/>
                  </a:moveTo>
                  <a:lnTo>
                    <a:pt x="2349" y="1566"/>
                  </a:lnTo>
                  <a:lnTo>
                    <a:pt x="2351" y="1566"/>
                  </a:lnTo>
                  <a:lnTo>
                    <a:pt x="2352" y="1566"/>
                  </a:lnTo>
                  <a:close/>
                  <a:moveTo>
                    <a:pt x="2340" y="1562"/>
                  </a:moveTo>
                  <a:lnTo>
                    <a:pt x="2344" y="1562"/>
                  </a:lnTo>
                  <a:lnTo>
                    <a:pt x="2344" y="1566"/>
                  </a:lnTo>
                  <a:lnTo>
                    <a:pt x="2342" y="1566"/>
                  </a:lnTo>
                  <a:lnTo>
                    <a:pt x="2337" y="1564"/>
                  </a:lnTo>
                  <a:lnTo>
                    <a:pt x="2328" y="1566"/>
                  </a:lnTo>
                  <a:lnTo>
                    <a:pt x="2327" y="1564"/>
                  </a:lnTo>
                  <a:lnTo>
                    <a:pt x="2334" y="1562"/>
                  </a:lnTo>
                  <a:lnTo>
                    <a:pt x="2340" y="1562"/>
                  </a:lnTo>
                  <a:close/>
                  <a:moveTo>
                    <a:pt x="2499" y="1559"/>
                  </a:moveTo>
                  <a:lnTo>
                    <a:pt x="2497" y="1569"/>
                  </a:lnTo>
                  <a:lnTo>
                    <a:pt x="2496" y="1571"/>
                  </a:lnTo>
                  <a:lnTo>
                    <a:pt x="2489" y="1571"/>
                  </a:lnTo>
                  <a:lnTo>
                    <a:pt x="2480" y="1568"/>
                  </a:lnTo>
                  <a:lnTo>
                    <a:pt x="2479" y="1564"/>
                  </a:lnTo>
                  <a:lnTo>
                    <a:pt x="2482" y="1561"/>
                  </a:lnTo>
                  <a:lnTo>
                    <a:pt x="2482" y="1564"/>
                  </a:lnTo>
                  <a:lnTo>
                    <a:pt x="2484" y="1559"/>
                  </a:lnTo>
                  <a:lnTo>
                    <a:pt x="2487" y="1564"/>
                  </a:lnTo>
                  <a:lnTo>
                    <a:pt x="2496" y="1566"/>
                  </a:lnTo>
                  <a:lnTo>
                    <a:pt x="2497" y="1564"/>
                  </a:lnTo>
                  <a:lnTo>
                    <a:pt x="2496" y="1566"/>
                  </a:lnTo>
                  <a:lnTo>
                    <a:pt x="2494" y="1562"/>
                  </a:lnTo>
                  <a:lnTo>
                    <a:pt x="2496" y="1561"/>
                  </a:lnTo>
                  <a:lnTo>
                    <a:pt x="2497" y="1562"/>
                  </a:lnTo>
                  <a:lnTo>
                    <a:pt x="2497" y="1559"/>
                  </a:lnTo>
                  <a:lnTo>
                    <a:pt x="2499" y="1559"/>
                  </a:lnTo>
                  <a:close/>
                  <a:moveTo>
                    <a:pt x="2472" y="1554"/>
                  </a:moveTo>
                  <a:lnTo>
                    <a:pt x="2475" y="1554"/>
                  </a:lnTo>
                  <a:lnTo>
                    <a:pt x="2475" y="1556"/>
                  </a:lnTo>
                  <a:lnTo>
                    <a:pt x="2472" y="1556"/>
                  </a:lnTo>
                  <a:lnTo>
                    <a:pt x="2472" y="1554"/>
                  </a:lnTo>
                  <a:close/>
                  <a:moveTo>
                    <a:pt x="2265" y="1554"/>
                  </a:moveTo>
                  <a:lnTo>
                    <a:pt x="2269" y="1556"/>
                  </a:lnTo>
                  <a:lnTo>
                    <a:pt x="2277" y="1556"/>
                  </a:lnTo>
                  <a:lnTo>
                    <a:pt x="2279" y="1559"/>
                  </a:lnTo>
                  <a:lnTo>
                    <a:pt x="2269" y="1559"/>
                  </a:lnTo>
                  <a:lnTo>
                    <a:pt x="2264" y="1557"/>
                  </a:lnTo>
                  <a:lnTo>
                    <a:pt x="2264" y="1554"/>
                  </a:lnTo>
                  <a:lnTo>
                    <a:pt x="2265" y="1554"/>
                  </a:lnTo>
                  <a:close/>
                  <a:moveTo>
                    <a:pt x="2311" y="1554"/>
                  </a:moveTo>
                  <a:lnTo>
                    <a:pt x="2315" y="1557"/>
                  </a:lnTo>
                  <a:lnTo>
                    <a:pt x="2320" y="1566"/>
                  </a:lnTo>
                  <a:lnTo>
                    <a:pt x="2317" y="1568"/>
                  </a:lnTo>
                  <a:lnTo>
                    <a:pt x="2308" y="1566"/>
                  </a:lnTo>
                  <a:lnTo>
                    <a:pt x="2305" y="1559"/>
                  </a:lnTo>
                  <a:lnTo>
                    <a:pt x="2303" y="1557"/>
                  </a:lnTo>
                  <a:lnTo>
                    <a:pt x="2306" y="1554"/>
                  </a:lnTo>
                  <a:lnTo>
                    <a:pt x="2311" y="1554"/>
                  </a:lnTo>
                  <a:close/>
                  <a:moveTo>
                    <a:pt x="2468" y="1552"/>
                  </a:moveTo>
                  <a:lnTo>
                    <a:pt x="2470" y="1552"/>
                  </a:lnTo>
                  <a:lnTo>
                    <a:pt x="2470" y="1554"/>
                  </a:lnTo>
                  <a:lnTo>
                    <a:pt x="2468" y="1554"/>
                  </a:lnTo>
                  <a:lnTo>
                    <a:pt x="2468" y="1552"/>
                  </a:lnTo>
                  <a:close/>
                  <a:moveTo>
                    <a:pt x="2467" y="1552"/>
                  </a:moveTo>
                  <a:lnTo>
                    <a:pt x="2465" y="1554"/>
                  </a:lnTo>
                  <a:lnTo>
                    <a:pt x="2463" y="1554"/>
                  </a:lnTo>
                  <a:lnTo>
                    <a:pt x="2465" y="1552"/>
                  </a:lnTo>
                  <a:lnTo>
                    <a:pt x="2462" y="1552"/>
                  </a:lnTo>
                  <a:lnTo>
                    <a:pt x="2462" y="1550"/>
                  </a:lnTo>
                  <a:lnTo>
                    <a:pt x="2467" y="1552"/>
                  </a:lnTo>
                  <a:close/>
                  <a:moveTo>
                    <a:pt x="2455" y="1545"/>
                  </a:moveTo>
                  <a:lnTo>
                    <a:pt x="2455" y="1547"/>
                  </a:lnTo>
                  <a:lnTo>
                    <a:pt x="2457" y="1549"/>
                  </a:lnTo>
                  <a:lnTo>
                    <a:pt x="2453" y="1550"/>
                  </a:lnTo>
                  <a:lnTo>
                    <a:pt x="2451" y="1549"/>
                  </a:lnTo>
                  <a:lnTo>
                    <a:pt x="2455" y="1545"/>
                  </a:lnTo>
                  <a:close/>
                  <a:moveTo>
                    <a:pt x="2446" y="1544"/>
                  </a:moveTo>
                  <a:lnTo>
                    <a:pt x="2448" y="1547"/>
                  </a:lnTo>
                  <a:lnTo>
                    <a:pt x="2441" y="1545"/>
                  </a:lnTo>
                  <a:lnTo>
                    <a:pt x="2441" y="1544"/>
                  </a:lnTo>
                  <a:lnTo>
                    <a:pt x="2446" y="1544"/>
                  </a:lnTo>
                  <a:close/>
                  <a:moveTo>
                    <a:pt x="2293" y="1547"/>
                  </a:moveTo>
                  <a:lnTo>
                    <a:pt x="2291" y="1547"/>
                  </a:lnTo>
                  <a:lnTo>
                    <a:pt x="2293" y="1542"/>
                  </a:lnTo>
                  <a:lnTo>
                    <a:pt x="2293" y="1544"/>
                  </a:lnTo>
                  <a:lnTo>
                    <a:pt x="2293" y="1547"/>
                  </a:lnTo>
                  <a:close/>
                  <a:moveTo>
                    <a:pt x="2439" y="1542"/>
                  </a:moveTo>
                  <a:lnTo>
                    <a:pt x="2439" y="1544"/>
                  </a:lnTo>
                  <a:lnTo>
                    <a:pt x="2439" y="1542"/>
                  </a:lnTo>
                  <a:close/>
                  <a:moveTo>
                    <a:pt x="2501" y="1540"/>
                  </a:moveTo>
                  <a:lnTo>
                    <a:pt x="2503" y="1542"/>
                  </a:lnTo>
                  <a:lnTo>
                    <a:pt x="2497" y="1542"/>
                  </a:lnTo>
                  <a:lnTo>
                    <a:pt x="2501" y="1540"/>
                  </a:lnTo>
                  <a:close/>
                  <a:moveTo>
                    <a:pt x="2462" y="1540"/>
                  </a:moveTo>
                  <a:lnTo>
                    <a:pt x="2468" y="1542"/>
                  </a:lnTo>
                  <a:lnTo>
                    <a:pt x="2470" y="1545"/>
                  </a:lnTo>
                  <a:lnTo>
                    <a:pt x="2472" y="1547"/>
                  </a:lnTo>
                  <a:lnTo>
                    <a:pt x="2468" y="1545"/>
                  </a:lnTo>
                  <a:lnTo>
                    <a:pt x="2467" y="1547"/>
                  </a:lnTo>
                  <a:lnTo>
                    <a:pt x="2462" y="1545"/>
                  </a:lnTo>
                  <a:lnTo>
                    <a:pt x="2462" y="1544"/>
                  </a:lnTo>
                  <a:lnTo>
                    <a:pt x="2458" y="1542"/>
                  </a:lnTo>
                  <a:lnTo>
                    <a:pt x="2460" y="1542"/>
                  </a:lnTo>
                  <a:lnTo>
                    <a:pt x="2460" y="1538"/>
                  </a:lnTo>
                  <a:lnTo>
                    <a:pt x="2462" y="1540"/>
                  </a:lnTo>
                  <a:close/>
                  <a:moveTo>
                    <a:pt x="2496" y="1538"/>
                  </a:moveTo>
                  <a:lnTo>
                    <a:pt x="2496" y="1542"/>
                  </a:lnTo>
                  <a:lnTo>
                    <a:pt x="2496" y="1538"/>
                  </a:lnTo>
                  <a:close/>
                  <a:moveTo>
                    <a:pt x="2484" y="1540"/>
                  </a:moveTo>
                  <a:lnTo>
                    <a:pt x="2486" y="1540"/>
                  </a:lnTo>
                  <a:lnTo>
                    <a:pt x="2486" y="1542"/>
                  </a:lnTo>
                  <a:lnTo>
                    <a:pt x="2484" y="1542"/>
                  </a:lnTo>
                  <a:lnTo>
                    <a:pt x="2484" y="1540"/>
                  </a:lnTo>
                  <a:close/>
                  <a:moveTo>
                    <a:pt x="2540" y="1538"/>
                  </a:moveTo>
                  <a:lnTo>
                    <a:pt x="2542" y="1538"/>
                  </a:lnTo>
                  <a:lnTo>
                    <a:pt x="2538" y="1540"/>
                  </a:lnTo>
                  <a:lnTo>
                    <a:pt x="2542" y="1538"/>
                  </a:lnTo>
                  <a:lnTo>
                    <a:pt x="2540" y="1538"/>
                  </a:lnTo>
                  <a:close/>
                  <a:moveTo>
                    <a:pt x="2260" y="1530"/>
                  </a:moveTo>
                  <a:lnTo>
                    <a:pt x="2267" y="1532"/>
                  </a:lnTo>
                  <a:lnTo>
                    <a:pt x="2270" y="1533"/>
                  </a:lnTo>
                  <a:lnTo>
                    <a:pt x="2277" y="1537"/>
                  </a:lnTo>
                  <a:lnTo>
                    <a:pt x="2282" y="1538"/>
                  </a:lnTo>
                  <a:lnTo>
                    <a:pt x="2286" y="1544"/>
                  </a:lnTo>
                  <a:lnTo>
                    <a:pt x="2282" y="1544"/>
                  </a:lnTo>
                  <a:lnTo>
                    <a:pt x="2277" y="1547"/>
                  </a:lnTo>
                  <a:lnTo>
                    <a:pt x="2267" y="1549"/>
                  </a:lnTo>
                  <a:lnTo>
                    <a:pt x="2264" y="1550"/>
                  </a:lnTo>
                  <a:lnTo>
                    <a:pt x="2260" y="1549"/>
                  </a:lnTo>
                  <a:lnTo>
                    <a:pt x="2265" y="1552"/>
                  </a:lnTo>
                  <a:lnTo>
                    <a:pt x="2264" y="1554"/>
                  </a:lnTo>
                  <a:lnTo>
                    <a:pt x="2260" y="1552"/>
                  </a:lnTo>
                  <a:lnTo>
                    <a:pt x="2255" y="1557"/>
                  </a:lnTo>
                  <a:lnTo>
                    <a:pt x="2257" y="1559"/>
                  </a:lnTo>
                  <a:lnTo>
                    <a:pt x="2258" y="1562"/>
                  </a:lnTo>
                  <a:lnTo>
                    <a:pt x="2248" y="1562"/>
                  </a:lnTo>
                  <a:lnTo>
                    <a:pt x="2247" y="1561"/>
                  </a:lnTo>
                  <a:lnTo>
                    <a:pt x="2240" y="1561"/>
                  </a:lnTo>
                  <a:lnTo>
                    <a:pt x="2233" y="1559"/>
                  </a:lnTo>
                  <a:lnTo>
                    <a:pt x="2229" y="1562"/>
                  </a:lnTo>
                  <a:lnTo>
                    <a:pt x="2223" y="1562"/>
                  </a:lnTo>
                  <a:lnTo>
                    <a:pt x="2219" y="1566"/>
                  </a:lnTo>
                  <a:lnTo>
                    <a:pt x="2218" y="1574"/>
                  </a:lnTo>
                  <a:lnTo>
                    <a:pt x="2212" y="1576"/>
                  </a:lnTo>
                  <a:lnTo>
                    <a:pt x="2211" y="1574"/>
                  </a:lnTo>
                  <a:lnTo>
                    <a:pt x="2207" y="1573"/>
                  </a:lnTo>
                  <a:lnTo>
                    <a:pt x="2202" y="1573"/>
                  </a:lnTo>
                  <a:lnTo>
                    <a:pt x="2194" y="1573"/>
                  </a:lnTo>
                  <a:lnTo>
                    <a:pt x="2190" y="1573"/>
                  </a:lnTo>
                  <a:lnTo>
                    <a:pt x="2182" y="1573"/>
                  </a:lnTo>
                  <a:lnTo>
                    <a:pt x="2171" y="1574"/>
                  </a:lnTo>
                  <a:lnTo>
                    <a:pt x="2170" y="1571"/>
                  </a:lnTo>
                  <a:lnTo>
                    <a:pt x="2168" y="1573"/>
                  </a:lnTo>
                  <a:lnTo>
                    <a:pt x="2170" y="1573"/>
                  </a:lnTo>
                  <a:lnTo>
                    <a:pt x="2163" y="1574"/>
                  </a:lnTo>
                  <a:lnTo>
                    <a:pt x="2159" y="1573"/>
                  </a:lnTo>
                  <a:lnTo>
                    <a:pt x="2153" y="1571"/>
                  </a:lnTo>
                  <a:lnTo>
                    <a:pt x="2148" y="1571"/>
                  </a:lnTo>
                  <a:lnTo>
                    <a:pt x="2139" y="1568"/>
                  </a:lnTo>
                  <a:lnTo>
                    <a:pt x="2136" y="1566"/>
                  </a:lnTo>
                  <a:lnTo>
                    <a:pt x="2124" y="1566"/>
                  </a:lnTo>
                  <a:lnTo>
                    <a:pt x="2119" y="1568"/>
                  </a:lnTo>
                  <a:lnTo>
                    <a:pt x="2113" y="1564"/>
                  </a:lnTo>
                  <a:lnTo>
                    <a:pt x="2115" y="1557"/>
                  </a:lnTo>
                  <a:lnTo>
                    <a:pt x="2113" y="1557"/>
                  </a:lnTo>
                  <a:lnTo>
                    <a:pt x="2112" y="1556"/>
                  </a:lnTo>
                  <a:lnTo>
                    <a:pt x="2113" y="1550"/>
                  </a:lnTo>
                  <a:lnTo>
                    <a:pt x="2119" y="1550"/>
                  </a:lnTo>
                  <a:lnTo>
                    <a:pt x="2124" y="1547"/>
                  </a:lnTo>
                  <a:lnTo>
                    <a:pt x="2130" y="1538"/>
                  </a:lnTo>
                  <a:lnTo>
                    <a:pt x="2130" y="1535"/>
                  </a:lnTo>
                  <a:lnTo>
                    <a:pt x="2132" y="1537"/>
                  </a:lnTo>
                  <a:lnTo>
                    <a:pt x="2136" y="1533"/>
                  </a:lnTo>
                  <a:lnTo>
                    <a:pt x="2137" y="1533"/>
                  </a:lnTo>
                  <a:lnTo>
                    <a:pt x="2148" y="1533"/>
                  </a:lnTo>
                  <a:lnTo>
                    <a:pt x="2156" y="1532"/>
                  </a:lnTo>
                  <a:lnTo>
                    <a:pt x="2165" y="1533"/>
                  </a:lnTo>
                  <a:lnTo>
                    <a:pt x="2166" y="1533"/>
                  </a:lnTo>
                  <a:lnTo>
                    <a:pt x="2175" y="1533"/>
                  </a:lnTo>
                  <a:lnTo>
                    <a:pt x="2178" y="1533"/>
                  </a:lnTo>
                  <a:lnTo>
                    <a:pt x="2188" y="1533"/>
                  </a:lnTo>
                  <a:lnTo>
                    <a:pt x="2190" y="1533"/>
                  </a:lnTo>
                  <a:lnTo>
                    <a:pt x="2194" y="1533"/>
                  </a:lnTo>
                  <a:lnTo>
                    <a:pt x="2202" y="1533"/>
                  </a:lnTo>
                  <a:lnTo>
                    <a:pt x="2212" y="1533"/>
                  </a:lnTo>
                  <a:lnTo>
                    <a:pt x="2223" y="1533"/>
                  </a:lnTo>
                  <a:lnTo>
                    <a:pt x="2226" y="1533"/>
                  </a:lnTo>
                  <a:lnTo>
                    <a:pt x="2233" y="1532"/>
                  </a:lnTo>
                  <a:lnTo>
                    <a:pt x="2238" y="1533"/>
                  </a:lnTo>
                  <a:lnTo>
                    <a:pt x="2247" y="1533"/>
                  </a:lnTo>
                  <a:lnTo>
                    <a:pt x="2253" y="1532"/>
                  </a:lnTo>
                  <a:lnTo>
                    <a:pt x="2260" y="1530"/>
                  </a:lnTo>
                  <a:close/>
                  <a:moveTo>
                    <a:pt x="2421" y="1525"/>
                  </a:moveTo>
                  <a:lnTo>
                    <a:pt x="2429" y="1527"/>
                  </a:lnTo>
                  <a:lnTo>
                    <a:pt x="2438" y="1527"/>
                  </a:lnTo>
                  <a:lnTo>
                    <a:pt x="2443" y="1528"/>
                  </a:lnTo>
                  <a:lnTo>
                    <a:pt x="2450" y="1532"/>
                  </a:lnTo>
                  <a:lnTo>
                    <a:pt x="2453" y="1532"/>
                  </a:lnTo>
                  <a:lnTo>
                    <a:pt x="2457" y="1535"/>
                  </a:lnTo>
                  <a:lnTo>
                    <a:pt x="2460" y="1538"/>
                  </a:lnTo>
                  <a:lnTo>
                    <a:pt x="2457" y="1542"/>
                  </a:lnTo>
                  <a:lnTo>
                    <a:pt x="2453" y="1540"/>
                  </a:lnTo>
                  <a:lnTo>
                    <a:pt x="2450" y="1540"/>
                  </a:lnTo>
                  <a:lnTo>
                    <a:pt x="2450" y="1538"/>
                  </a:lnTo>
                  <a:lnTo>
                    <a:pt x="2448" y="1537"/>
                  </a:lnTo>
                  <a:lnTo>
                    <a:pt x="2445" y="1538"/>
                  </a:lnTo>
                  <a:lnTo>
                    <a:pt x="2445" y="1535"/>
                  </a:lnTo>
                  <a:lnTo>
                    <a:pt x="2443" y="1540"/>
                  </a:lnTo>
                  <a:lnTo>
                    <a:pt x="2441" y="1537"/>
                  </a:lnTo>
                  <a:lnTo>
                    <a:pt x="2439" y="1540"/>
                  </a:lnTo>
                  <a:lnTo>
                    <a:pt x="2438" y="1535"/>
                  </a:lnTo>
                  <a:lnTo>
                    <a:pt x="2436" y="1537"/>
                  </a:lnTo>
                  <a:lnTo>
                    <a:pt x="2436" y="1535"/>
                  </a:lnTo>
                  <a:lnTo>
                    <a:pt x="2434" y="1538"/>
                  </a:lnTo>
                  <a:lnTo>
                    <a:pt x="2433" y="1537"/>
                  </a:lnTo>
                  <a:lnTo>
                    <a:pt x="2431" y="1538"/>
                  </a:lnTo>
                  <a:lnTo>
                    <a:pt x="2431" y="1540"/>
                  </a:lnTo>
                  <a:lnTo>
                    <a:pt x="2433" y="1538"/>
                  </a:lnTo>
                  <a:lnTo>
                    <a:pt x="2434" y="1540"/>
                  </a:lnTo>
                  <a:lnTo>
                    <a:pt x="2436" y="1542"/>
                  </a:lnTo>
                  <a:lnTo>
                    <a:pt x="2438" y="1544"/>
                  </a:lnTo>
                  <a:lnTo>
                    <a:pt x="2436" y="1544"/>
                  </a:lnTo>
                  <a:lnTo>
                    <a:pt x="2439" y="1545"/>
                  </a:lnTo>
                  <a:lnTo>
                    <a:pt x="2431" y="1545"/>
                  </a:lnTo>
                  <a:lnTo>
                    <a:pt x="2427" y="1542"/>
                  </a:lnTo>
                  <a:lnTo>
                    <a:pt x="2429" y="1542"/>
                  </a:lnTo>
                  <a:lnTo>
                    <a:pt x="2427" y="1540"/>
                  </a:lnTo>
                  <a:lnTo>
                    <a:pt x="2427" y="1544"/>
                  </a:lnTo>
                  <a:lnTo>
                    <a:pt x="2424" y="1544"/>
                  </a:lnTo>
                  <a:lnTo>
                    <a:pt x="2426" y="1545"/>
                  </a:lnTo>
                  <a:lnTo>
                    <a:pt x="2426" y="1547"/>
                  </a:lnTo>
                  <a:lnTo>
                    <a:pt x="2419" y="1544"/>
                  </a:lnTo>
                  <a:lnTo>
                    <a:pt x="2422" y="1544"/>
                  </a:lnTo>
                  <a:lnTo>
                    <a:pt x="2421" y="1542"/>
                  </a:lnTo>
                  <a:lnTo>
                    <a:pt x="2422" y="1542"/>
                  </a:lnTo>
                  <a:lnTo>
                    <a:pt x="2422" y="1538"/>
                  </a:lnTo>
                  <a:lnTo>
                    <a:pt x="2421" y="1540"/>
                  </a:lnTo>
                  <a:lnTo>
                    <a:pt x="2419" y="1538"/>
                  </a:lnTo>
                  <a:lnTo>
                    <a:pt x="2416" y="1540"/>
                  </a:lnTo>
                  <a:lnTo>
                    <a:pt x="2414" y="1538"/>
                  </a:lnTo>
                  <a:lnTo>
                    <a:pt x="2416" y="1537"/>
                  </a:lnTo>
                  <a:lnTo>
                    <a:pt x="2414" y="1537"/>
                  </a:lnTo>
                  <a:lnTo>
                    <a:pt x="2416" y="1533"/>
                  </a:lnTo>
                  <a:lnTo>
                    <a:pt x="2419" y="1532"/>
                  </a:lnTo>
                  <a:lnTo>
                    <a:pt x="2421" y="1530"/>
                  </a:lnTo>
                  <a:lnTo>
                    <a:pt x="2417" y="1527"/>
                  </a:lnTo>
                  <a:lnTo>
                    <a:pt x="2421" y="1525"/>
                  </a:lnTo>
                  <a:close/>
                  <a:moveTo>
                    <a:pt x="1900" y="1692"/>
                  </a:moveTo>
                  <a:lnTo>
                    <a:pt x="1891" y="1690"/>
                  </a:lnTo>
                  <a:lnTo>
                    <a:pt x="1886" y="1689"/>
                  </a:lnTo>
                  <a:lnTo>
                    <a:pt x="1876" y="1690"/>
                  </a:lnTo>
                  <a:lnTo>
                    <a:pt x="1876" y="1689"/>
                  </a:lnTo>
                  <a:lnTo>
                    <a:pt x="1871" y="1687"/>
                  </a:lnTo>
                  <a:lnTo>
                    <a:pt x="1864" y="1684"/>
                  </a:lnTo>
                  <a:lnTo>
                    <a:pt x="1856" y="1682"/>
                  </a:lnTo>
                  <a:lnTo>
                    <a:pt x="1849" y="1680"/>
                  </a:lnTo>
                  <a:lnTo>
                    <a:pt x="1844" y="1679"/>
                  </a:lnTo>
                  <a:lnTo>
                    <a:pt x="1837" y="1675"/>
                  </a:lnTo>
                  <a:lnTo>
                    <a:pt x="1833" y="1670"/>
                  </a:lnTo>
                  <a:lnTo>
                    <a:pt x="1827" y="1668"/>
                  </a:lnTo>
                  <a:lnTo>
                    <a:pt x="1818" y="1665"/>
                  </a:lnTo>
                  <a:lnTo>
                    <a:pt x="1818" y="1663"/>
                  </a:lnTo>
                  <a:lnTo>
                    <a:pt x="1816" y="1663"/>
                  </a:lnTo>
                  <a:lnTo>
                    <a:pt x="1808" y="1660"/>
                  </a:lnTo>
                  <a:lnTo>
                    <a:pt x="1801" y="1656"/>
                  </a:lnTo>
                  <a:lnTo>
                    <a:pt x="1796" y="1655"/>
                  </a:lnTo>
                  <a:lnTo>
                    <a:pt x="1796" y="1653"/>
                  </a:lnTo>
                  <a:lnTo>
                    <a:pt x="1796" y="1655"/>
                  </a:lnTo>
                  <a:lnTo>
                    <a:pt x="1789" y="1651"/>
                  </a:lnTo>
                  <a:lnTo>
                    <a:pt x="1782" y="1650"/>
                  </a:lnTo>
                  <a:lnTo>
                    <a:pt x="1782" y="1648"/>
                  </a:lnTo>
                  <a:lnTo>
                    <a:pt x="1780" y="1648"/>
                  </a:lnTo>
                  <a:lnTo>
                    <a:pt x="1775" y="1648"/>
                  </a:lnTo>
                  <a:lnTo>
                    <a:pt x="1770" y="1646"/>
                  </a:lnTo>
                  <a:lnTo>
                    <a:pt x="1769" y="1646"/>
                  </a:lnTo>
                  <a:lnTo>
                    <a:pt x="1763" y="1644"/>
                  </a:lnTo>
                  <a:lnTo>
                    <a:pt x="1757" y="1643"/>
                  </a:lnTo>
                  <a:lnTo>
                    <a:pt x="1748" y="1641"/>
                  </a:lnTo>
                  <a:lnTo>
                    <a:pt x="1750" y="1639"/>
                  </a:lnTo>
                  <a:lnTo>
                    <a:pt x="1746" y="1641"/>
                  </a:lnTo>
                  <a:lnTo>
                    <a:pt x="1738" y="1638"/>
                  </a:lnTo>
                  <a:lnTo>
                    <a:pt x="1729" y="1638"/>
                  </a:lnTo>
                  <a:lnTo>
                    <a:pt x="1721" y="1639"/>
                  </a:lnTo>
                  <a:lnTo>
                    <a:pt x="1719" y="1638"/>
                  </a:lnTo>
                  <a:lnTo>
                    <a:pt x="1719" y="1632"/>
                  </a:lnTo>
                  <a:lnTo>
                    <a:pt x="1719" y="1631"/>
                  </a:lnTo>
                  <a:lnTo>
                    <a:pt x="1719" y="1632"/>
                  </a:lnTo>
                  <a:lnTo>
                    <a:pt x="1711" y="1631"/>
                  </a:lnTo>
                  <a:lnTo>
                    <a:pt x="1702" y="1629"/>
                  </a:lnTo>
                  <a:lnTo>
                    <a:pt x="1693" y="1629"/>
                  </a:lnTo>
                  <a:lnTo>
                    <a:pt x="1692" y="1627"/>
                  </a:lnTo>
                  <a:lnTo>
                    <a:pt x="1692" y="1629"/>
                  </a:lnTo>
                  <a:lnTo>
                    <a:pt x="1685" y="1629"/>
                  </a:lnTo>
                  <a:lnTo>
                    <a:pt x="1678" y="1631"/>
                  </a:lnTo>
                  <a:lnTo>
                    <a:pt x="1675" y="1636"/>
                  </a:lnTo>
                  <a:lnTo>
                    <a:pt x="1671" y="1634"/>
                  </a:lnTo>
                  <a:lnTo>
                    <a:pt x="1671" y="1631"/>
                  </a:lnTo>
                  <a:lnTo>
                    <a:pt x="1673" y="1629"/>
                  </a:lnTo>
                  <a:lnTo>
                    <a:pt x="1675" y="1627"/>
                  </a:lnTo>
                  <a:lnTo>
                    <a:pt x="1675" y="1626"/>
                  </a:lnTo>
                  <a:lnTo>
                    <a:pt x="1676" y="1626"/>
                  </a:lnTo>
                  <a:lnTo>
                    <a:pt x="1673" y="1626"/>
                  </a:lnTo>
                  <a:lnTo>
                    <a:pt x="1673" y="1627"/>
                  </a:lnTo>
                  <a:lnTo>
                    <a:pt x="1671" y="1626"/>
                  </a:lnTo>
                  <a:lnTo>
                    <a:pt x="1673" y="1627"/>
                  </a:lnTo>
                  <a:lnTo>
                    <a:pt x="1671" y="1631"/>
                  </a:lnTo>
                  <a:lnTo>
                    <a:pt x="1671" y="1634"/>
                  </a:lnTo>
                  <a:lnTo>
                    <a:pt x="1666" y="1626"/>
                  </a:lnTo>
                  <a:lnTo>
                    <a:pt x="1668" y="1632"/>
                  </a:lnTo>
                  <a:lnTo>
                    <a:pt x="1664" y="1632"/>
                  </a:lnTo>
                  <a:lnTo>
                    <a:pt x="1663" y="1631"/>
                  </a:lnTo>
                  <a:lnTo>
                    <a:pt x="1661" y="1631"/>
                  </a:lnTo>
                  <a:lnTo>
                    <a:pt x="1658" y="1629"/>
                  </a:lnTo>
                  <a:lnTo>
                    <a:pt x="1658" y="1627"/>
                  </a:lnTo>
                  <a:lnTo>
                    <a:pt x="1654" y="1624"/>
                  </a:lnTo>
                  <a:lnTo>
                    <a:pt x="1651" y="1627"/>
                  </a:lnTo>
                  <a:lnTo>
                    <a:pt x="1649" y="1626"/>
                  </a:lnTo>
                  <a:lnTo>
                    <a:pt x="1649" y="1627"/>
                  </a:lnTo>
                  <a:lnTo>
                    <a:pt x="1646" y="1631"/>
                  </a:lnTo>
                  <a:lnTo>
                    <a:pt x="1646" y="1629"/>
                  </a:lnTo>
                  <a:lnTo>
                    <a:pt x="1644" y="1631"/>
                  </a:lnTo>
                  <a:lnTo>
                    <a:pt x="1639" y="1627"/>
                  </a:lnTo>
                  <a:lnTo>
                    <a:pt x="1634" y="1627"/>
                  </a:lnTo>
                  <a:lnTo>
                    <a:pt x="1632" y="1631"/>
                  </a:lnTo>
                  <a:lnTo>
                    <a:pt x="1634" y="1632"/>
                  </a:lnTo>
                  <a:lnTo>
                    <a:pt x="1634" y="1634"/>
                  </a:lnTo>
                  <a:lnTo>
                    <a:pt x="1630" y="1632"/>
                  </a:lnTo>
                  <a:lnTo>
                    <a:pt x="1632" y="1631"/>
                  </a:lnTo>
                  <a:lnTo>
                    <a:pt x="1630" y="1629"/>
                  </a:lnTo>
                  <a:lnTo>
                    <a:pt x="1623" y="1627"/>
                  </a:lnTo>
                  <a:lnTo>
                    <a:pt x="1617" y="1629"/>
                  </a:lnTo>
                  <a:lnTo>
                    <a:pt x="1611" y="1632"/>
                  </a:lnTo>
                  <a:lnTo>
                    <a:pt x="1613" y="1632"/>
                  </a:lnTo>
                  <a:lnTo>
                    <a:pt x="1613" y="1638"/>
                  </a:lnTo>
                  <a:lnTo>
                    <a:pt x="1610" y="1643"/>
                  </a:lnTo>
                  <a:lnTo>
                    <a:pt x="1606" y="1644"/>
                  </a:lnTo>
                  <a:lnTo>
                    <a:pt x="1598" y="1644"/>
                  </a:lnTo>
                  <a:lnTo>
                    <a:pt x="1589" y="1644"/>
                  </a:lnTo>
                  <a:lnTo>
                    <a:pt x="1584" y="1643"/>
                  </a:lnTo>
                  <a:lnTo>
                    <a:pt x="1582" y="1643"/>
                  </a:lnTo>
                  <a:lnTo>
                    <a:pt x="1574" y="1641"/>
                  </a:lnTo>
                  <a:lnTo>
                    <a:pt x="1571" y="1641"/>
                  </a:lnTo>
                  <a:lnTo>
                    <a:pt x="1571" y="1639"/>
                  </a:lnTo>
                  <a:lnTo>
                    <a:pt x="1564" y="1639"/>
                  </a:lnTo>
                  <a:lnTo>
                    <a:pt x="1553" y="1636"/>
                  </a:lnTo>
                  <a:lnTo>
                    <a:pt x="1542" y="1634"/>
                  </a:lnTo>
                  <a:lnTo>
                    <a:pt x="1542" y="1636"/>
                  </a:lnTo>
                  <a:lnTo>
                    <a:pt x="1535" y="1634"/>
                  </a:lnTo>
                  <a:lnTo>
                    <a:pt x="1533" y="1631"/>
                  </a:lnTo>
                  <a:lnTo>
                    <a:pt x="1531" y="1629"/>
                  </a:lnTo>
                  <a:lnTo>
                    <a:pt x="1523" y="1627"/>
                  </a:lnTo>
                  <a:lnTo>
                    <a:pt x="1516" y="1626"/>
                  </a:lnTo>
                  <a:lnTo>
                    <a:pt x="1514" y="1622"/>
                  </a:lnTo>
                  <a:lnTo>
                    <a:pt x="1507" y="1619"/>
                  </a:lnTo>
                  <a:lnTo>
                    <a:pt x="1506" y="1615"/>
                  </a:lnTo>
                  <a:lnTo>
                    <a:pt x="1497" y="1612"/>
                  </a:lnTo>
                  <a:lnTo>
                    <a:pt x="1492" y="1610"/>
                  </a:lnTo>
                  <a:lnTo>
                    <a:pt x="1490" y="1610"/>
                  </a:lnTo>
                  <a:lnTo>
                    <a:pt x="1490" y="1609"/>
                  </a:lnTo>
                  <a:lnTo>
                    <a:pt x="1482" y="1605"/>
                  </a:lnTo>
                  <a:lnTo>
                    <a:pt x="1477" y="1607"/>
                  </a:lnTo>
                  <a:lnTo>
                    <a:pt x="1468" y="1605"/>
                  </a:lnTo>
                  <a:lnTo>
                    <a:pt x="1463" y="1605"/>
                  </a:lnTo>
                  <a:lnTo>
                    <a:pt x="1460" y="1603"/>
                  </a:lnTo>
                  <a:lnTo>
                    <a:pt x="1449" y="1602"/>
                  </a:lnTo>
                  <a:lnTo>
                    <a:pt x="1442" y="1600"/>
                  </a:lnTo>
                  <a:lnTo>
                    <a:pt x="1434" y="1600"/>
                  </a:lnTo>
                  <a:lnTo>
                    <a:pt x="1432" y="1600"/>
                  </a:lnTo>
                  <a:lnTo>
                    <a:pt x="1429" y="1600"/>
                  </a:lnTo>
                  <a:lnTo>
                    <a:pt x="1419" y="1598"/>
                  </a:lnTo>
                  <a:lnTo>
                    <a:pt x="1408" y="1598"/>
                  </a:lnTo>
                  <a:lnTo>
                    <a:pt x="1408" y="1595"/>
                  </a:lnTo>
                  <a:lnTo>
                    <a:pt x="1408" y="1598"/>
                  </a:lnTo>
                  <a:lnTo>
                    <a:pt x="1403" y="1598"/>
                  </a:lnTo>
                  <a:lnTo>
                    <a:pt x="1396" y="1597"/>
                  </a:lnTo>
                  <a:lnTo>
                    <a:pt x="1395" y="1597"/>
                  </a:lnTo>
                  <a:lnTo>
                    <a:pt x="1393" y="1597"/>
                  </a:lnTo>
                  <a:lnTo>
                    <a:pt x="1386" y="1597"/>
                  </a:lnTo>
                  <a:lnTo>
                    <a:pt x="1381" y="1597"/>
                  </a:lnTo>
                  <a:lnTo>
                    <a:pt x="1376" y="1595"/>
                  </a:lnTo>
                  <a:lnTo>
                    <a:pt x="1373" y="1591"/>
                  </a:lnTo>
                  <a:lnTo>
                    <a:pt x="1366" y="1590"/>
                  </a:lnTo>
                  <a:lnTo>
                    <a:pt x="1362" y="1590"/>
                  </a:lnTo>
                  <a:lnTo>
                    <a:pt x="1362" y="1591"/>
                  </a:lnTo>
                  <a:lnTo>
                    <a:pt x="1362" y="1586"/>
                  </a:lnTo>
                  <a:lnTo>
                    <a:pt x="1359" y="1583"/>
                  </a:lnTo>
                  <a:lnTo>
                    <a:pt x="1359" y="1579"/>
                  </a:lnTo>
                  <a:lnTo>
                    <a:pt x="1361" y="1578"/>
                  </a:lnTo>
                  <a:lnTo>
                    <a:pt x="1359" y="1574"/>
                  </a:lnTo>
                  <a:lnTo>
                    <a:pt x="1361" y="1574"/>
                  </a:lnTo>
                  <a:lnTo>
                    <a:pt x="1362" y="1569"/>
                  </a:lnTo>
                  <a:lnTo>
                    <a:pt x="1369" y="1568"/>
                  </a:lnTo>
                  <a:lnTo>
                    <a:pt x="1367" y="1564"/>
                  </a:lnTo>
                  <a:lnTo>
                    <a:pt x="1369" y="1562"/>
                  </a:lnTo>
                  <a:lnTo>
                    <a:pt x="1374" y="1557"/>
                  </a:lnTo>
                  <a:lnTo>
                    <a:pt x="1379" y="1554"/>
                  </a:lnTo>
                  <a:lnTo>
                    <a:pt x="1379" y="1549"/>
                  </a:lnTo>
                  <a:lnTo>
                    <a:pt x="1379" y="1545"/>
                  </a:lnTo>
                  <a:lnTo>
                    <a:pt x="1374" y="1542"/>
                  </a:lnTo>
                  <a:lnTo>
                    <a:pt x="1367" y="1540"/>
                  </a:lnTo>
                  <a:lnTo>
                    <a:pt x="1362" y="1544"/>
                  </a:lnTo>
                  <a:lnTo>
                    <a:pt x="1359" y="1545"/>
                  </a:lnTo>
                  <a:lnTo>
                    <a:pt x="1350" y="1545"/>
                  </a:lnTo>
                  <a:lnTo>
                    <a:pt x="1350" y="1544"/>
                  </a:lnTo>
                  <a:lnTo>
                    <a:pt x="1343" y="1542"/>
                  </a:lnTo>
                  <a:lnTo>
                    <a:pt x="1343" y="1538"/>
                  </a:lnTo>
                  <a:lnTo>
                    <a:pt x="1342" y="1538"/>
                  </a:lnTo>
                  <a:lnTo>
                    <a:pt x="1333" y="1535"/>
                  </a:lnTo>
                  <a:lnTo>
                    <a:pt x="1326" y="1532"/>
                  </a:lnTo>
                  <a:lnTo>
                    <a:pt x="1321" y="1527"/>
                  </a:lnTo>
                  <a:lnTo>
                    <a:pt x="1313" y="1523"/>
                  </a:lnTo>
                  <a:lnTo>
                    <a:pt x="1304" y="1525"/>
                  </a:lnTo>
                  <a:lnTo>
                    <a:pt x="1301" y="1527"/>
                  </a:lnTo>
                  <a:lnTo>
                    <a:pt x="1303" y="1528"/>
                  </a:lnTo>
                  <a:lnTo>
                    <a:pt x="1301" y="1528"/>
                  </a:lnTo>
                  <a:lnTo>
                    <a:pt x="1299" y="1527"/>
                  </a:lnTo>
                  <a:lnTo>
                    <a:pt x="1292" y="1527"/>
                  </a:lnTo>
                  <a:lnTo>
                    <a:pt x="1287" y="1528"/>
                  </a:lnTo>
                  <a:lnTo>
                    <a:pt x="1282" y="1527"/>
                  </a:lnTo>
                  <a:lnTo>
                    <a:pt x="1275" y="1527"/>
                  </a:lnTo>
                  <a:lnTo>
                    <a:pt x="1273" y="1528"/>
                  </a:lnTo>
                  <a:lnTo>
                    <a:pt x="1268" y="1528"/>
                  </a:lnTo>
                  <a:lnTo>
                    <a:pt x="1262" y="1530"/>
                  </a:lnTo>
                  <a:lnTo>
                    <a:pt x="1258" y="1532"/>
                  </a:lnTo>
                  <a:lnTo>
                    <a:pt x="1251" y="1530"/>
                  </a:lnTo>
                  <a:lnTo>
                    <a:pt x="1248" y="1527"/>
                  </a:lnTo>
                  <a:lnTo>
                    <a:pt x="1244" y="1528"/>
                  </a:lnTo>
                  <a:lnTo>
                    <a:pt x="1243" y="1525"/>
                  </a:lnTo>
                  <a:lnTo>
                    <a:pt x="1231" y="1523"/>
                  </a:lnTo>
                  <a:lnTo>
                    <a:pt x="1226" y="1528"/>
                  </a:lnTo>
                  <a:lnTo>
                    <a:pt x="1222" y="1527"/>
                  </a:lnTo>
                  <a:lnTo>
                    <a:pt x="1224" y="1527"/>
                  </a:lnTo>
                  <a:lnTo>
                    <a:pt x="1222" y="1527"/>
                  </a:lnTo>
                  <a:lnTo>
                    <a:pt x="1224" y="1525"/>
                  </a:lnTo>
                  <a:lnTo>
                    <a:pt x="1222" y="1521"/>
                  </a:lnTo>
                  <a:lnTo>
                    <a:pt x="1219" y="1516"/>
                  </a:lnTo>
                  <a:lnTo>
                    <a:pt x="1226" y="1518"/>
                  </a:lnTo>
                  <a:lnTo>
                    <a:pt x="1227" y="1515"/>
                  </a:lnTo>
                  <a:lnTo>
                    <a:pt x="1234" y="1509"/>
                  </a:lnTo>
                  <a:lnTo>
                    <a:pt x="1234" y="1506"/>
                  </a:lnTo>
                  <a:lnTo>
                    <a:pt x="1239" y="1504"/>
                  </a:lnTo>
                  <a:lnTo>
                    <a:pt x="1243" y="1513"/>
                  </a:lnTo>
                  <a:lnTo>
                    <a:pt x="1241" y="1515"/>
                  </a:lnTo>
                  <a:lnTo>
                    <a:pt x="1244" y="1520"/>
                  </a:lnTo>
                  <a:lnTo>
                    <a:pt x="1246" y="1520"/>
                  </a:lnTo>
                  <a:lnTo>
                    <a:pt x="1248" y="1525"/>
                  </a:lnTo>
                  <a:lnTo>
                    <a:pt x="1251" y="1525"/>
                  </a:lnTo>
                  <a:lnTo>
                    <a:pt x="1255" y="1521"/>
                  </a:lnTo>
                  <a:lnTo>
                    <a:pt x="1255" y="1515"/>
                  </a:lnTo>
                  <a:lnTo>
                    <a:pt x="1263" y="1508"/>
                  </a:lnTo>
                  <a:lnTo>
                    <a:pt x="1263" y="1506"/>
                  </a:lnTo>
                  <a:lnTo>
                    <a:pt x="1265" y="1504"/>
                  </a:lnTo>
                  <a:lnTo>
                    <a:pt x="1268" y="1503"/>
                  </a:lnTo>
                  <a:lnTo>
                    <a:pt x="1270" y="1497"/>
                  </a:lnTo>
                  <a:lnTo>
                    <a:pt x="1268" y="1494"/>
                  </a:lnTo>
                  <a:lnTo>
                    <a:pt x="1272" y="1484"/>
                  </a:lnTo>
                  <a:lnTo>
                    <a:pt x="1275" y="1484"/>
                  </a:lnTo>
                  <a:lnTo>
                    <a:pt x="1275" y="1487"/>
                  </a:lnTo>
                  <a:lnTo>
                    <a:pt x="1280" y="1491"/>
                  </a:lnTo>
                  <a:lnTo>
                    <a:pt x="1282" y="1489"/>
                  </a:lnTo>
                  <a:lnTo>
                    <a:pt x="1287" y="1489"/>
                  </a:lnTo>
                  <a:lnTo>
                    <a:pt x="1291" y="1486"/>
                  </a:lnTo>
                  <a:lnTo>
                    <a:pt x="1292" y="1479"/>
                  </a:lnTo>
                  <a:lnTo>
                    <a:pt x="1292" y="1470"/>
                  </a:lnTo>
                  <a:lnTo>
                    <a:pt x="1296" y="1463"/>
                  </a:lnTo>
                  <a:lnTo>
                    <a:pt x="1294" y="1462"/>
                  </a:lnTo>
                  <a:lnTo>
                    <a:pt x="1294" y="1455"/>
                  </a:lnTo>
                  <a:lnTo>
                    <a:pt x="1297" y="1446"/>
                  </a:lnTo>
                  <a:lnTo>
                    <a:pt x="1297" y="1445"/>
                  </a:lnTo>
                  <a:lnTo>
                    <a:pt x="1301" y="1439"/>
                  </a:lnTo>
                  <a:lnTo>
                    <a:pt x="1301" y="1436"/>
                  </a:lnTo>
                  <a:lnTo>
                    <a:pt x="1304" y="1433"/>
                  </a:lnTo>
                  <a:lnTo>
                    <a:pt x="1309" y="1427"/>
                  </a:lnTo>
                  <a:lnTo>
                    <a:pt x="1313" y="1426"/>
                  </a:lnTo>
                  <a:lnTo>
                    <a:pt x="1314" y="1421"/>
                  </a:lnTo>
                  <a:lnTo>
                    <a:pt x="1313" y="1417"/>
                  </a:lnTo>
                  <a:lnTo>
                    <a:pt x="1320" y="1412"/>
                  </a:lnTo>
                  <a:lnTo>
                    <a:pt x="1323" y="1412"/>
                  </a:lnTo>
                  <a:lnTo>
                    <a:pt x="1326" y="1416"/>
                  </a:lnTo>
                  <a:lnTo>
                    <a:pt x="1328" y="1419"/>
                  </a:lnTo>
                  <a:lnTo>
                    <a:pt x="1326" y="1422"/>
                  </a:lnTo>
                  <a:lnTo>
                    <a:pt x="1328" y="1424"/>
                  </a:lnTo>
                  <a:lnTo>
                    <a:pt x="1326" y="1424"/>
                  </a:lnTo>
                  <a:lnTo>
                    <a:pt x="1328" y="1427"/>
                  </a:lnTo>
                  <a:lnTo>
                    <a:pt x="1333" y="1429"/>
                  </a:lnTo>
                  <a:lnTo>
                    <a:pt x="1342" y="1427"/>
                  </a:lnTo>
                  <a:lnTo>
                    <a:pt x="1343" y="1422"/>
                  </a:lnTo>
                  <a:lnTo>
                    <a:pt x="1345" y="1421"/>
                  </a:lnTo>
                  <a:lnTo>
                    <a:pt x="1354" y="1424"/>
                  </a:lnTo>
                  <a:lnTo>
                    <a:pt x="1357" y="1422"/>
                  </a:lnTo>
                  <a:lnTo>
                    <a:pt x="1361" y="1424"/>
                  </a:lnTo>
                  <a:lnTo>
                    <a:pt x="1364" y="1429"/>
                  </a:lnTo>
                  <a:lnTo>
                    <a:pt x="1373" y="1433"/>
                  </a:lnTo>
                  <a:lnTo>
                    <a:pt x="1378" y="1431"/>
                  </a:lnTo>
                  <a:lnTo>
                    <a:pt x="1378" y="1427"/>
                  </a:lnTo>
                  <a:lnTo>
                    <a:pt x="1384" y="1431"/>
                  </a:lnTo>
                  <a:lnTo>
                    <a:pt x="1391" y="1426"/>
                  </a:lnTo>
                  <a:lnTo>
                    <a:pt x="1393" y="1429"/>
                  </a:lnTo>
                  <a:lnTo>
                    <a:pt x="1395" y="1427"/>
                  </a:lnTo>
                  <a:lnTo>
                    <a:pt x="1400" y="1431"/>
                  </a:lnTo>
                  <a:lnTo>
                    <a:pt x="1402" y="1438"/>
                  </a:lnTo>
                  <a:lnTo>
                    <a:pt x="1408" y="1439"/>
                  </a:lnTo>
                  <a:lnTo>
                    <a:pt x="1410" y="1438"/>
                  </a:lnTo>
                  <a:lnTo>
                    <a:pt x="1412" y="1441"/>
                  </a:lnTo>
                  <a:lnTo>
                    <a:pt x="1419" y="1439"/>
                  </a:lnTo>
                  <a:lnTo>
                    <a:pt x="1420" y="1438"/>
                  </a:lnTo>
                  <a:lnTo>
                    <a:pt x="1420" y="1439"/>
                  </a:lnTo>
                  <a:lnTo>
                    <a:pt x="1420" y="1438"/>
                  </a:lnTo>
                  <a:lnTo>
                    <a:pt x="1422" y="1439"/>
                  </a:lnTo>
                  <a:lnTo>
                    <a:pt x="1429" y="1438"/>
                  </a:lnTo>
                  <a:lnTo>
                    <a:pt x="1431" y="1438"/>
                  </a:lnTo>
                  <a:lnTo>
                    <a:pt x="1436" y="1436"/>
                  </a:lnTo>
                  <a:lnTo>
                    <a:pt x="1432" y="1433"/>
                  </a:lnTo>
                  <a:lnTo>
                    <a:pt x="1436" y="1431"/>
                  </a:lnTo>
                  <a:lnTo>
                    <a:pt x="1434" y="1429"/>
                  </a:lnTo>
                  <a:lnTo>
                    <a:pt x="1432" y="1429"/>
                  </a:lnTo>
                  <a:lnTo>
                    <a:pt x="1434" y="1427"/>
                  </a:lnTo>
                  <a:lnTo>
                    <a:pt x="1432" y="1427"/>
                  </a:lnTo>
                  <a:lnTo>
                    <a:pt x="1434" y="1426"/>
                  </a:lnTo>
                  <a:lnTo>
                    <a:pt x="1436" y="1422"/>
                  </a:lnTo>
                  <a:lnTo>
                    <a:pt x="1436" y="1419"/>
                  </a:lnTo>
                  <a:lnTo>
                    <a:pt x="1432" y="1419"/>
                  </a:lnTo>
                  <a:lnTo>
                    <a:pt x="1437" y="1416"/>
                  </a:lnTo>
                  <a:lnTo>
                    <a:pt x="1446" y="1419"/>
                  </a:lnTo>
                  <a:lnTo>
                    <a:pt x="1449" y="1424"/>
                  </a:lnTo>
                  <a:lnTo>
                    <a:pt x="1454" y="1426"/>
                  </a:lnTo>
                  <a:lnTo>
                    <a:pt x="1456" y="1426"/>
                  </a:lnTo>
                  <a:lnTo>
                    <a:pt x="1458" y="1424"/>
                  </a:lnTo>
                  <a:lnTo>
                    <a:pt x="1468" y="1422"/>
                  </a:lnTo>
                  <a:lnTo>
                    <a:pt x="1475" y="1422"/>
                  </a:lnTo>
                  <a:lnTo>
                    <a:pt x="1482" y="1429"/>
                  </a:lnTo>
                  <a:lnTo>
                    <a:pt x="1485" y="1436"/>
                  </a:lnTo>
                  <a:lnTo>
                    <a:pt x="1490" y="1445"/>
                  </a:lnTo>
                  <a:lnTo>
                    <a:pt x="1499" y="1448"/>
                  </a:lnTo>
                  <a:lnTo>
                    <a:pt x="1509" y="1450"/>
                  </a:lnTo>
                  <a:lnTo>
                    <a:pt x="1514" y="1455"/>
                  </a:lnTo>
                  <a:lnTo>
                    <a:pt x="1518" y="1453"/>
                  </a:lnTo>
                  <a:lnTo>
                    <a:pt x="1521" y="1455"/>
                  </a:lnTo>
                  <a:lnTo>
                    <a:pt x="1531" y="1450"/>
                  </a:lnTo>
                  <a:lnTo>
                    <a:pt x="1531" y="1448"/>
                  </a:lnTo>
                  <a:lnTo>
                    <a:pt x="1536" y="1450"/>
                  </a:lnTo>
                  <a:lnTo>
                    <a:pt x="1536" y="1451"/>
                  </a:lnTo>
                  <a:lnTo>
                    <a:pt x="1540" y="1450"/>
                  </a:lnTo>
                  <a:lnTo>
                    <a:pt x="1542" y="1451"/>
                  </a:lnTo>
                  <a:lnTo>
                    <a:pt x="1540" y="1451"/>
                  </a:lnTo>
                  <a:lnTo>
                    <a:pt x="1540" y="1453"/>
                  </a:lnTo>
                  <a:lnTo>
                    <a:pt x="1542" y="1455"/>
                  </a:lnTo>
                  <a:lnTo>
                    <a:pt x="1547" y="1457"/>
                  </a:lnTo>
                  <a:lnTo>
                    <a:pt x="1552" y="1460"/>
                  </a:lnTo>
                  <a:lnTo>
                    <a:pt x="1557" y="1463"/>
                  </a:lnTo>
                  <a:lnTo>
                    <a:pt x="1567" y="1465"/>
                  </a:lnTo>
                  <a:lnTo>
                    <a:pt x="1569" y="1467"/>
                  </a:lnTo>
                  <a:lnTo>
                    <a:pt x="1576" y="1462"/>
                  </a:lnTo>
                  <a:lnTo>
                    <a:pt x="1579" y="1460"/>
                  </a:lnTo>
                  <a:lnTo>
                    <a:pt x="1577" y="1455"/>
                  </a:lnTo>
                  <a:lnTo>
                    <a:pt x="1576" y="1455"/>
                  </a:lnTo>
                  <a:lnTo>
                    <a:pt x="1577" y="1455"/>
                  </a:lnTo>
                  <a:lnTo>
                    <a:pt x="1576" y="1453"/>
                  </a:lnTo>
                  <a:lnTo>
                    <a:pt x="1577" y="1453"/>
                  </a:lnTo>
                  <a:lnTo>
                    <a:pt x="1581" y="1457"/>
                  </a:lnTo>
                  <a:lnTo>
                    <a:pt x="1589" y="1457"/>
                  </a:lnTo>
                  <a:lnTo>
                    <a:pt x="1594" y="1460"/>
                  </a:lnTo>
                  <a:lnTo>
                    <a:pt x="1594" y="1455"/>
                  </a:lnTo>
                  <a:lnTo>
                    <a:pt x="1598" y="1462"/>
                  </a:lnTo>
                  <a:lnTo>
                    <a:pt x="1600" y="1468"/>
                  </a:lnTo>
                  <a:lnTo>
                    <a:pt x="1600" y="1470"/>
                  </a:lnTo>
                  <a:lnTo>
                    <a:pt x="1603" y="1474"/>
                  </a:lnTo>
                  <a:lnTo>
                    <a:pt x="1608" y="1479"/>
                  </a:lnTo>
                  <a:lnTo>
                    <a:pt x="1611" y="1482"/>
                  </a:lnTo>
                  <a:lnTo>
                    <a:pt x="1618" y="1484"/>
                  </a:lnTo>
                  <a:lnTo>
                    <a:pt x="1618" y="1491"/>
                  </a:lnTo>
                  <a:lnTo>
                    <a:pt x="1618" y="1497"/>
                  </a:lnTo>
                  <a:lnTo>
                    <a:pt x="1620" y="1504"/>
                  </a:lnTo>
                  <a:lnTo>
                    <a:pt x="1620" y="1509"/>
                  </a:lnTo>
                  <a:lnTo>
                    <a:pt x="1625" y="1518"/>
                  </a:lnTo>
                  <a:lnTo>
                    <a:pt x="1629" y="1520"/>
                  </a:lnTo>
                  <a:lnTo>
                    <a:pt x="1632" y="1516"/>
                  </a:lnTo>
                  <a:lnTo>
                    <a:pt x="1634" y="1518"/>
                  </a:lnTo>
                  <a:lnTo>
                    <a:pt x="1635" y="1523"/>
                  </a:lnTo>
                  <a:lnTo>
                    <a:pt x="1642" y="1525"/>
                  </a:lnTo>
                  <a:lnTo>
                    <a:pt x="1649" y="1521"/>
                  </a:lnTo>
                  <a:lnTo>
                    <a:pt x="1651" y="1518"/>
                  </a:lnTo>
                  <a:lnTo>
                    <a:pt x="1647" y="1518"/>
                  </a:lnTo>
                  <a:lnTo>
                    <a:pt x="1651" y="1516"/>
                  </a:lnTo>
                  <a:lnTo>
                    <a:pt x="1649" y="1516"/>
                  </a:lnTo>
                  <a:lnTo>
                    <a:pt x="1654" y="1516"/>
                  </a:lnTo>
                  <a:lnTo>
                    <a:pt x="1652" y="1520"/>
                  </a:lnTo>
                  <a:lnTo>
                    <a:pt x="1654" y="1520"/>
                  </a:lnTo>
                  <a:lnTo>
                    <a:pt x="1658" y="1523"/>
                  </a:lnTo>
                  <a:lnTo>
                    <a:pt x="1666" y="1527"/>
                  </a:lnTo>
                  <a:lnTo>
                    <a:pt x="1670" y="1523"/>
                  </a:lnTo>
                  <a:lnTo>
                    <a:pt x="1680" y="1520"/>
                  </a:lnTo>
                  <a:lnTo>
                    <a:pt x="1681" y="1518"/>
                  </a:lnTo>
                  <a:lnTo>
                    <a:pt x="1681" y="1523"/>
                  </a:lnTo>
                  <a:lnTo>
                    <a:pt x="1685" y="1527"/>
                  </a:lnTo>
                  <a:lnTo>
                    <a:pt x="1692" y="1528"/>
                  </a:lnTo>
                  <a:lnTo>
                    <a:pt x="1695" y="1530"/>
                  </a:lnTo>
                  <a:lnTo>
                    <a:pt x="1700" y="1530"/>
                  </a:lnTo>
                  <a:lnTo>
                    <a:pt x="1707" y="1532"/>
                  </a:lnTo>
                  <a:lnTo>
                    <a:pt x="1714" y="1530"/>
                  </a:lnTo>
                  <a:lnTo>
                    <a:pt x="1719" y="1530"/>
                  </a:lnTo>
                  <a:lnTo>
                    <a:pt x="1724" y="1528"/>
                  </a:lnTo>
                  <a:lnTo>
                    <a:pt x="1731" y="1523"/>
                  </a:lnTo>
                  <a:lnTo>
                    <a:pt x="1734" y="1521"/>
                  </a:lnTo>
                  <a:lnTo>
                    <a:pt x="1734" y="1520"/>
                  </a:lnTo>
                  <a:lnTo>
                    <a:pt x="1741" y="1527"/>
                  </a:lnTo>
                  <a:lnTo>
                    <a:pt x="1748" y="1527"/>
                  </a:lnTo>
                  <a:lnTo>
                    <a:pt x="1757" y="1530"/>
                  </a:lnTo>
                  <a:lnTo>
                    <a:pt x="1760" y="1532"/>
                  </a:lnTo>
                  <a:lnTo>
                    <a:pt x="1770" y="1535"/>
                  </a:lnTo>
                  <a:lnTo>
                    <a:pt x="1777" y="1537"/>
                  </a:lnTo>
                  <a:lnTo>
                    <a:pt x="1784" y="1535"/>
                  </a:lnTo>
                  <a:lnTo>
                    <a:pt x="1791" y="1537"/>
                  </a:lnTo>
                  <a:lnTo>
                    <a:pt x="1794" y="1537"/>
                  </a:lnTo>
                  <a:lnTo>
                    <a:pt x="1798" y="1535"/>
                  </a:lnTo>
                  <a:lnTo>
                    <a:pt x="1801" y="1535"/>
                  </a:lnTo>
                  <a:lnTo>
                    <a:pt x="1808" y="1532"/>
                  </a:lnTo>
                  <a:lnTo>
                    <a:pt x="1813" y="1528"/>
                  </a:lnTo>
                  <a:lnTo>
                    <a:pt x="1818" y="1530"/>
                  </a:lnTo>
                  <a:lnTo>
                    <a:pt x="1823" y="1535"/>
                  </a:lnTo>
                  <a:lnTo>
                    <a:pt x="1830" y="1538"/>
                  </a:lnTo>
                  <a:lnTo>
                    <a:pt x="1837" y="1540"/>
                  </a:lnTo>
                  <a:lnTo>
                    <a:pt x="1844" y="1540"/>
                  </a:lnTo>
                  <a:lnTo>
                    <a:pt x="1844" y="1538"/>
                  </a:lnTo>
                  <a:lnTo>
                    <a:pt x="1845" y="1542"/>
                  </a:lnTo>
                  <a:lnTo>
                    <a:pt x="1849" y="1540"/>
                  </a:lnTo>
                  <a:lnTo>
                    <a:pt x="1847" y="1538"/>
                  </a:lnTo>
                  <a:lnTo>
                    <a:pt x="1850" y="1540"/>
                  </a:lnTo>
                  <a:lnTo>
                    <a:pt x="1850" y="1537"/>
                  </a:lnTo>
                  <a:lnTo>
                    <a:pt x="1854" y="1528"/>
                  </a:lnTo>
                  <a:lnTo>
                    <a:pt x="1856" y="1528"/>
                  </a:lnTo>
                  <a:lnTo>
                    <a:pt x="1854" y="1527"/>
                  </a:lnTo>
                  <a:lnTo>
                    <a:pt x="1857" y="1525"/>
                  </a:lnTo>
                  <a:lnTo>
                    <a:pt x="1861" y="1520"/>
                  </a:lnTo>
                  <a:lnTo>
                    <a:pt x="1861" y="1518"/>
                  </a:lnTo>
                  <a:lnTo>
                    <a:pt x="1857" y="1518"/>
                  </a:lnTo>
                  <a:lnTo>
                    <a:pt x="1857" y="1516"/>
                  </a:lnTo>
                  <a:lnTo>
                    <a:pt x="1859" y="1516"/>
                  </a:lnTo>
                  <a:lnTo>
                    <a:pt x="1857" y="1513"/>
                  </a:lnTo>
                  <a:lnTo>
                    <a:pt x="1859" y="1513"/>
                  </a:lnTo>
                  <a:lnTo>
                    <a:pt x="1861" y="1515"/>
                  </a:lnTo>
                  <a:lnTo>
                    <a:pt x="1866" y="1511"/>
                  </a:lnTo>
                  <a:lnTo>
                    <a:pt x="1869" y="1504"/>
                  </a:lnTo>
                  <a:lnTo>
                    <a:pt x="1869" y="1501"/>
                  </a:lnTo>
                  <a:lnTo>
                    <a:pt x="1871" y="1497"/>
                  </a:lnTo>
                  <a:lnTo>
                    <a:pt x="1869" y="1496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74" y="1489"/>
                  </a:lnTo>
                  <a:lnTo>
                    <a:pt x="1873" y="1487"/>
                  </a:lnTo>
                  <a:lnTo>
                    <a:pt x="1874" y="1486"/>
                  </a:lnTo>
                  <a:lnTo>
                    <a:pt x="1878" y="1480"/>
                  </a:lnTo>
                  <a:lnTo>
                    <a:pt x="1881" y="1479"/>
                  </a:lnTo>
                  <a:lnTo>
                    <a:pt x="1880" y="1479"/>
                  </a:lnTo>
                  <a:lnTo>
                    <a:pt x="1881" y="1480"/>
                  </a:lnTo>
                  <a:lnTo>
                    <a:pt x="1890" y="1477"/>
                  </a:lnTo>
                  <a:lnTo>
                    <a:pt x="1893" y="1475"/>
                  </a:lnTo>
                  <a:lnTo>
                    <a:pt x="1902" y="1475"/>
                  </a:lnTo>
                  <a:lnTo>
                    <a:pt x="1909" y="1475"/>
                  </a:lnTo>
                  <a:lnTo>
                    <a:pt x="1910" y="1475"/>
                  </a:lnTo>
                  <a:lnTo>
                    <a:pt x="1917" y="1477"/>
                  </a:lnTo>
                  <a:lnTo>
                    <a:pt x="1919" y="1482"/>
                  </a:lnTo>
                  <a:lnTo>
                    <a:pt x="1920" y="1489"/>
                  </a:lnTo>
                  <a:lnTo>
                    <a:pt x="1922" y="1492"/>
                  </a:lnTo>
                  <a:lnTo>
                    <a:pt x="1926" y="1501"/>
                  </a:lnTo>
                  <a:lnTo>
                    <a:pt x="1931" y="1506"/>
                  </a:lnTo>
                  <a:lnTo>
                    <a:pt x="1934" y="1506"/>
                  </a:lnTo>
                  <a:lnTo>
                    <a:pt x="1941" y="1509"/>
                  </a:lnTo>
                  <a:lnTo>
                    <a:pt x="1948" y="1509"/>
                  </a:lnTo>
                  <a:lnTo>
                    <a:pt x="1956" y="1511"/>
                  </a:lnTo>
                  <a:lnTo>
                    <a:pt x="1958" y="1511"/>
                  </a:lnTo>
                  <a:lnTo>
                    <a:pt x="1967" y="1506"/>
                  </a:lnTo>
                  <a:lnTo>
                    <a:pt x="1968" y="1503"/>
                  </a:lnTo>
                  <a:lnTo>
                    <a:pt x="1972" y="1501"/>
                  </a:lnTo>
                  <a:lnTo>
                    <a:pt x="1980" y="1503"/>
                  </a:lnTo>
                  <a:lnTo>
                    <a:pt x="1987" y="1509"/>
                  </a:lnTo>
                  <a:lnTo>
                    <a:pt x="1987" y="1511"/>
                  </a:lnTo>
                  <a:lnTo>
                    <a:pt x="1989" y="1511"/>
                  </a:lnTo>
                  <a:lnTo>
                    <a:pt x="1996" y="1516"/>
                  </a:lnTo>
                  <a:lnTo>
                    <a:pt x="1997" y="1518"/>
                  </a:lnTo>
                  <a:lnTo>
                    <a:pt x="2004" y="1520"/>
                  </a:lnTo>
                  <a:lnTo>
                    <a:pt x="2013" y="1523"/>
                  </a:lnTo>
                  <a:lnTo>
                    <a:pt x="2018" y="1521"/>
                  </a:lnTo>
                  <a:lnTo>
                    <a:pt x="2019" y="1520"/>
                  </a:lnTo>
                  <a:lnTo>
                    <a:pt x="2019" y="1521"/>
                  </a:lnTo>
                  <a:lnTo>
                    <a:pt x="2028" y="1518"/>
                  </a:lnTo>
                  <a:lnTo>
                    <a:pt x="2030" y="1520"/>
                  </a:lnTo>
                  <a:lnTo>
                    <a:pt x="2030" y="1521"/>
                  </a:lnTo>
                  <a:lnTo>
                    <a:pt x="2035" y="1528"/>
                  </a:lnTo>
                  <a:lnTo>
                    <a:pt x="2037" y="1532"/>
                  </a:lnTo>
                  <a:lnTo>
                    <a:pt x="2047" y="1535"/>
                  </a:lnTo>
                  <a:lnTo>
                    <a:pt x="2052" y="1533"/>
                  </a:lnTo>
                  <a:lnTo>
                    <a:pt x="2059" y="1532"/>
                  </a:lnTo>
                  <a:lnTo>
                    <a:pt x="2064" y="1532"/>
                  </a:lnTo>
                  <a:lnTo>
                    <a:pt x="2071" y="1530"/>
                  </a:lnTo>
                  <a:lnTo>
                    <a:pt x="2078" y="1532"/>
                  </a:lnTo>
                  <a:lnTo>
                    <a:pt x="2083" y="1530"/>
                  </a:lnTo>
                  <a:lnTo>
                    <a:pt x="2088" y="1533"/>
                  </a:lnTo>
                  <a:lnTo>
                    <a:pt x="2093" y="1535"/>
                  </a:lnTo>
                  <a:lnTo>
                    <a:pt x="2096" y="1532"/>
                  </a:lnTo>
                  <a:lnTo>
                    <a:pt x="2095" y="1530"/>
                  </a:lnTo>
                  <a:lnTo>
                    <a:pt x="2096" y="1530"/>
                  </a:lnTo>
                  <a:lnTo>
                    <a:pt x="2096" y="1527"/>
                  </a:lnTo>
                  <a:lnTo>
                    <a:pt x="2100" y="1528"/>
                  </a:lnTo>
                  <a:lnTo>
                    <a:pt x="2101" y="1533"/>
                  </a:lnTo>
                  <a:lnTo>
                    <a:pt x="2103" y="1533"/>
                  </a:lnTo>
                  <a:lnTo>
                    <a:pt x="2105" y="1535"/>
                  </a:lnTo>
                  <a:lnTo>
                    <a:pt x="2105" y="1537"/>
                  </a:lnTo>
                  <a:lnTo>
                    <a:pt x="2103" y="1535"/>
                  </a:lnTo>
                  <a:lnTo>
                    <a:pt x="2103" y="1540"/>
                  </a:lnTo>
                  <a:lnTo>
                    <a:pt x="2105" y="1545"/>
                  </a:lnTo>
                  <a:lnTo>
                    <a:pt x="2110" y="1549"/>
                  </a:lnTo>
                  <a:lnTo>
                    <a:pt x="2110" y="1554"/>
                  </a:lnTo>
                  <a:lnTo>
                    <a:pt x="2108" y="1554"/>
                  </a:lnTo>
                  <a:lnTo>
                    <a:pt x="2107" y="1561"/>
                  </a:lnTo>
                  <a:lnTo>
                    <a:pt x="2107" y="1562"/>
                  </a:lnTo>
                  <a:lnTo>
                    <a:pt x="2110" y="1562"/>
                  </a:lnTo>
                  <a:lnTo>
                    <a:pt x="2112" y="1566"/>
                  </a:lnTo>
                  <a:lnTo>
                    <a:pt x="2110" y="1571"/>
                  </a:lnTo>
                  <a:lnTo>
                    <a:pt x="2112" y="1573"/>
                  </a:lnTo>
                  <a:lnTo>
                    <a:pt x="2117" y="1574"/>
                  </a:lnTo>
                  <a:lnTo>
                    <a:pt x="2115" y="1569"/>
                  </a:lnTo>
                  <a:lnTo>
                    <a:pt x="2117" y="1571"/>
                  </a:lnTo>
                  <a:lnTo>
                    <a:pt x="2119" y="1571"/>
                  </a:lnTo>
                  <a:lnTo>
                    <a:pt x="2119" y="1569"/>
                  </a:lnTo>
                  <a:lnTo>
                    <a:pt x="2124" y="1569"/>
                  </a:lnTo>
                  <a:lnTo>
                    <a:pt x="2127" y="1578"/>
                  </a:lnTo>
                  <a:lnTo>
                    <a:pt x="2132" y="1579"/>
                  </a:lnTo>
                  <a:lnTo>
                    <a:pt x="2132" y="1583"/>
                  </a:lnTo>
                  <a:lnTo>
                    <a:pt x="2130" y="1588"/>
                  </a:lnTo>
                  <a:lnTo>
                    <a:pt x="2132" y="1586"/>
                  </a:lnTo>
                  <a:lnTo>
                    <a:pt x="2130" y="1595"/>
                  </a:lnTo>
                  <a:lnTo>
                    <a:pt x="2132" y="1603"/>
                  </a:lnTo>
                  <a:lnTo>
                    <a:pt x="2129" y="1603"/>
                  </a:lnTo>
                  <a:lnTo>
                    <a:pt x="2136" y="1610"/>
                  </a:lnTo>
                  <a:lnTo>
                    <a:pt x="2136" y="1615"/>
                  </a:lnTo>
                  <a:lnTo>
                    <a:pt x="2134" y="1614"/>
                  </a:lnTo>
                  <a:lnTo>
                    <a:pt x="2134" y="1615"/>
                  </a:lnTo>
                  <a:lnTo>
                    <a:pt x="2132" y="1615"/>
                  </a:lnTo>
                  <a:lnTo>
                    <a:pt x="2136" y="1617"/>
                  </a:lnTo>
                  <a:lnTo>
                    <a:pt x="2139" y="1622"/>
                  </a:lnTo>
                  <a:lnTo>
                    <a:pt x="2146" y="1622"/>
                  </a:lnTo>
                  <a:lnTo>
                    <a:pt x="2149" y="1626"/>
                  </a:lnTo>
                  <a:lnTo>
                    <a:pt x="2154" y="1624"/>
                  </a:lnTo>
                  <a:lnTo>
                    <a:pt x="2161" y="1631"/>
                  </a:lnTo>
                  <a:lnTo>
                    <a:pt x="2163" y="1631"/>
                  </a:lnTo>
                  <a:lnTo>
                    <a:pt x="2163" y="1632"/>
                  </a:lnTo>
                  <a:lnTo>
                    <a:pt x="2168" y="1634"/>
                  </a:lnTo>
                  <a:lnTo>
                    <a:pt x="2171" y="1634"/>
                  </a:lnTo>
                  <a:lnTo>
                    <a:pt x="2173" y="1636"/>
                  </a:lnTo>
                  <a:lnTo>
                    <a:pt x="2177" y="1634"/>
                  </a:lnTo>
                  <a:lnTo>
                    <a:pt x="2182" y="1636"/>
                  </a:lnTo>
                  <a:lnTo>
                    <a:pt x="2185" y="1641"/>
                  </a:lnTo>
                  <a:lnTo>
                    <a:pt x="2187" y="1638"/>
                  </a:lnTo>
                  <a:lnTo>
                    <a:pt x="2192" y="1639"/>
                  </a:lnTo>
                  <a:lnTo>
                    <a:pt x="2197" y="1634"/>
                  </a:lnTo>
                  <a:lnTo>
                    <a:pt x="2204" y="1634"/>
                  </a:lnTo>
                  <a:lnTo>
                    <a:pt x="2209" y="1631"/>
                  </a:lnTo>
                  <a:lnTo>
                    <a:pt x="2216" y="1632"/>
                  </a:lnTo>
                  <a:lnTo>
                    <a:pt x="2219" y="1631"/>
                  </a:lnTo>
                  <a:lnTo>
                    <a:pt x="2224" y="1632"/>
                  </a:lnTo>
                  <a:lnTo>
                    <a:pt x="2228" y="1632"/>
                  </a:lnTo>
                  <a:lnTo>
                    <a:pt x="2231" y="1634"/>
                  </a:lnTo>
                  <a:lnTo>
                    <a:pt x="2236" y="1631"/>
                  </a:lnTo>
                  <a:lnTo>
                    <a:pt x="2241" y="1634"/>
                  </a:lnTo>
                  <a:lnTo>
                    <a:pt x="2247" y="1634"/>
                  </a:lnTo>
                  <a:lnTo>
                    <a:pt x="2252" y="1629"/>
                  </a:lnTo>
                  <a:lnTo>
                    <a:pt x="2255" y="1627"/>
                  </a:lnTo>
                  <a:lnTo>
                    <a:pt x="2262" y="1631"/>
                  </a:lnTo>
                  <a:lnTo>
                    <a:pt x="2264" y="1627"/>
                  </a:lnTo>
                  <a:lnTo>
                    <a:pt x="2265" y="1627"/>
                  </a:lnTo>
                  <a:lnTo>
                    <a:pt x="2267" y="1624"/>
                  </a:lnTo>
                  <a:lnTo>
                    <a:pt x="2274" y="1619"/>
                  </a:lnTo>
                  <a:lnTo>
                    <a:pt x="2277" y="1622"/>
                  </a:lnTo>
                  <a:lnTo>
                    <a:pt x="2282" y="1631"/>
                  </a:lnTo>
                  <a:lnTo>
                    <a:pt x="2294" y="1631"/>
                  </a:lnTo>
                  <a:lnTo>
                    <a:pt x="2294" y="1632"/>
                  </a:lnTo>
                  <a:lnTo>
                    <a:pt x="2299" y="1631"/>
                  </a:lnTo>
                  <a:lnTo>
                    <a:pt x="2306" y="1636"/>
                  </a:lnTo>
                  <a:lnTo>
                    <a:pt x="2310" y="1638"/>
                  </a:lnTo>
                  <a:lnTo>
                    <a:pt x="2315" y="1636"/>
                  </a:lnTo>
                  <a:lnTo>
                    <a:pt x="2323" y="1641"/>
                  </a:lnTo>
                  <a:lnTo>
                    <a:pt x="2327" y="1646"/>
                  </a:lnTo>
                  <a:lnTo>
                    <a:pt x="2325" y="1653"/>
                  </a:lnTo>
                  <a:lnTo>
                    <a:pt x="2320" y="1656"/>
                  </a:lnTo>
                  <a:lnTo>
                    <a:pt x="2322" y="1667"/>
                  </a:lnTo>
                  <a:lnTo>
                    <a:pt x="2322" y="1668"/>
                  </a:lnTo>
                  <a:lnTo>
                    <a:pt x="2322" y="1670"/>
                  </a:lnTo>
                  <a:lnTo>
                    <a:pt x="2322" y="1673"/>
                  </a:lnTo>
                  <a:lnTo>
                    <a:pt x="2318" y="1680"/>
                  </a:lnTo>
                  <a:lnTo>
                    <a:pt x="2315" y="1690"/>
                  </a:lnTo>
                  <a:lnTo>
                    <a:pt x="2317" y="1694"/>
                  </a:lnTo>
                  <a:lnTo>
                    <a:pt x="2313" y="1699"/>
                  </a:lnTo>
                  <a:lnTo>
                    <a:pt x="2313" y="1706"/>
                  </a:lnTo>
                  <a:lnTo>
                    <a:pt x="2310" y="1716"/>
                  </a:lnTo>
                  <a:lnTo>
                    <a:pt x="2313" y="1725"/>
                  </a:lnTo>
                  <a:lnTo>
                    <a:pt x="2311" y="1730"/>
                  </a:lnTo>
                  <a:lnTo>
                    <a:pt x="2315" y="1730"/>
                  </a:lnTo>
                  <a:lnTo>
                    <a:pt x="2315" y="1720"/>
                  </a:lnTo>
                  <a:lnTo>
                    <a:pt x="2317" y="1720"/>
                  </a:lnTo>
                  <a:lnTo>
                    <a:pt x="2318" y="1728"/>
                  </a:lnTo>
                  <a:lnTo>
                    <a:pt x="2318" y="1735"/>
                  </a:lnTo>
                  <a:lnTo>
                    <a:pt x="2322" y="1742"/>
                  </a:lnTo>
                  <a:lnTo>
                    <a:pt x="2323" y="1743"/>
                  </a:lnTo>
                  <a:lnTo>
                    <a:pt x="2327" y="1740"/>
                  </a:lnTo>
                  <a:lnTo>
                    <a:pt x="2330" y="1743"/>
                  </a:lnTo>
                  <a:lnTo>
                    <a:pt x="2337" y="1745"/>
                  </a:lnTo>
                  <a:lnTo>
                    <a:pt x="2342" y="1752"/>
                  </a:lnTo>
                  <a:lnTo>
                    <a:pt x="2340" y="1755"/>
                  </a:lnTo>
                  <a:lnTo>
                    <a:pt x="2339" y="1759"/>
                  </a:lnTo>
                  <a:lnTo>
                    <a:pt x="2334" y="1761"/>
                  </a:lnTo>
                  <a:lnTo>
                    <a:pt x="2330" y="1759"/>
                  </a:lnTo>
                  <a:lnTo>
                    <a:pt x="2323" y="1757"/>
                  </a:lnTo>
                  <a:lnTo>
                    <a:pt x="2313" y="1755"/>
                  </a:lnTo>
                  <a:lnTo>
                    <a:pt x="2311" y="1755"/>
                  </a:lnTo>
                  <a:lnTo>
                    <a:pt x="2315" y="1750"/>
                  </a:lnTo>
                  <a:lnTo>
                    <a:pt x="2313" y="1747"/>
                  </a:lnTo>
                  <a:lnTo>
                    <a:pt x="2308" y="1740"/>
                  </a:lnTo>
                  <a:lnTo>
                    <a:pt x="2298" y="1738"/>
                  </a:lnTo>
                  <a:lnTo>
                    <a:pt x="2298" y="1737"/>
                  </a:lnTo>
                  <a:lnTo>
                    <a:pt x="2303" y="1738"/>
                  </a:lnTo>
                  <a:lnTo>
                    <a:pt x="2299" y="1737"/>
                  </a:lnTo>
                  <a:lnTo>
                    <a:pt x="2296" y="1738"/>
                  </a:lnTo>
                  <a:lnTo>
                    <a:pt x="2296" y="1743"/>
                  </a:lnTo>
                  <a:lnTo>
                    <a:pt x="2286" y="1740"/>
                  </a:lnTo>
                  <a:lnTo>
                    <a:pt x="2281" y="1740"/>
                  </a:lnTo>
                  <a:lnTo>
                    <a:pt x="2279" y="1742"/>
                  </a:lnTo>
                  <a:lnTo>
                    <a:pt x="2277" y="1742"/>
                  </a:lnTo>
                  <a:lnTo>
                    <a:pt x="2276" y="1743"/>
                  </a:lnTo>
                  <a:lnTo>
                    <a:pt x="2274" y="1742"/>
                  </a:lnTo>
                  <a:lnTo>
                    <a:pt x="2272" y="1738"/>
                  </a:lnTo>
                  <a:lnTo>
                    <a:pt x="2270" y="1737"/>
                  </a:lnTo>
                  <a:lnTo>
                    <a:pt x="2269" y="1737"/>
                  </a:lnTo>
                  <a:lnTo>
                    <a:pt x="2269" y="1740"/>
                  </a:lnTo>
                  <a:lnTo>
                    <a:pt x="2269" y="1738"/>
                  </a:lnTo>
                  <a:lnTo>
                    <a:pt x="2265" y="1740"/>
                  </a:lnTo>
                  <a:lnTo>
                    <a:pt x="2264" y="1738"/>
                  </a:lnTo>
                  <a:lnTo>
                    <a:pt x="2265" y="1737"/>
                  </a:lnTo>
                  <a:lnTo>
                    <a:pt x="2265" y="1733"/>
                  </a:lnTo>
                  <a:lnTo>
                    <a:pt x="2260" y="1733"/>
                  </a:lnTo>
                  <a:lnTo>
                    <a:pt x="2260" y="1735"/>
                  </a:lnTo>
                  <a:lnTo>
                    <a:pt x="2258" y="1735"/>
                  </a:lnTo>
                  <a:lnTo>
                    <a:pt x="2255" y="1733"/>
                  </a:lnTo>
                  <a:lnTo>
                    <a:pt x="2250" y="1733"/>
                  </a:lnTo>
                  <a:lnTo>
                    <a:pt x="2250" y="1730"/>
                  </a:lnTo>
                  <a:lnTo>
                    <a:pt x="2247" y="1733"/>
                  </a:lnTo>
                  <a:lnTo>
                    <a:pt x="2247" y="1726"/>
                  </a:lnTo>
                  <a:lnTo>
                    <a:pt x="2245" y="1725"/>
                  </a:lnTo>
                  <a:lnTo>
                    <a:pt x="2241" y="1726"/>
                  </a:lnTo>
                  <a:lnTo>
                    <a:pt x="2240" y="1728"/>
                  </a:lnTo>
                  <a:lnTo>
                    <a:pt x="2238" y="1730"/>
                  </a:lnTo>
                  <a:lnTo>
                    <a:pt x="2238" y="1728"/>
                  </a:lnTo>
                  <a:lnTo>
                    <a:pt x="2235" y="1730"/>
                  </a:lnTo>
                  <a:lnTo>
                    <a:pt x="2236" y="1725"/>
                  </a:lnTo>
                  <a:lnTo>
                    <a:pt x="2235" y="1725"/>
                  </a:lnTo>
                  <a:lnTo>
                    <a:pt x="2233" y="1726"/>
                  </a:lnTo>
                  <a:lnTo>
                    <a:pt x="2231" y="1725"/>
                  </a:lnTo>
                  <a:lnTo>
                    <a:pt x="2228" y="1725"/>
                  </a:lnTo>
                  <a:lnTo>
                    <a:pt x="2226" y="1721"/>
                  </a:lnTo>
                  <a:lnTo>
                    <a:pt x="2223" y="1718"/>
                  </a:lnTo>
                  <a:lnTo>
                    <a:pt x="2219" y="1720"/>
                  </a:lnTo>
                  <a:lnTo>
                    <a:pt x="2218" y="1718"/>
                  </a:lnTo>
                  <a:lnTo>
                    <a:pt x="2216" y="1718"/>
                  </a:lnTo>
                  <a:lnTo>
                    <a:pt x="2209" y="1716"/>
                  </a:lnTo>
                  <a:lnTo>
                    <a:pt x="2207" y="1711"/>
                  </a:lnTo>
                  <a:lnTo>
                    <a:pt x="2200" y="1713"/>
                  </a:lnTo>
                  <a:lnTo>
                    <a:pt x="2197" y="1714"/>
                  </a:lnTo>
                  <a:lnTo>
                    <a:pt x="2192" y="1708"/>
                  </a:lnTo>
                  <a:lnTo>
                    <a:pt x="2187" y="1702"/>
                  </a:lnTo>
                  <a:lnTo>
                    <a:pt x="2178" y="1701"/>
                  </a:lnTo>
                  <a:lnTo>
                    <a:pt x="2170" y="1701"/>
                  </a:lnTo>
                  <a:lnTo>
                    <a:pt x="2165" y="1701"/>
                  </a:lnTo>
                  <a:lnTo>
                    <a:pt x="2159" y="1701"/>
                  </a:lnTo>
                  <a:lnTo>
                    <a:pt x="2158" y="1702"/>
                  </a:lnTo>
                  <a:lnTo>
                    <a:pt x="2148" y="1706"/>
                  </a:lnTo>
                  <a:lnTo>
                    <a:pt x="2142" y="1713"/>
                  </a:lnTo>
                  <a:lnTo>
                    <a:pt x="2139" y="1714"/>
                  </a:lnTo>
                  <a:lnTo>
                    <a:pt x="2137" y="1711"/>
                  </a:lnTo>
                  <a:lnTo>
                    <a:pt x="2137" y="1714"/>
                  </a:lnTo>
                  <a:lnTo>
                    <a:pt x="2136" y="1714"/>
                  </a:lnTo>
                  <a:lnTo>
                    <a:pt x="2134" y="1713"/>
                  </a:lnTo>
                  <a:lnTo>
                    <a:pt x="2132" y="1714"/>
                  </a:lnTo>
                  <a:lnTo>
                    <a:pt x="2132" y="1711"/>
                  </a:lnTo>
                  <a:lnTo>
                    <a:pt x="2130" y="1713"/>
                  </a:lnTo>
                  <a:lnTo>
                    <a:pt x="2130" y="1711"/>
                  </a:lnTo>
                  <a:lnTo>
                    <a:pt x="2127" y="1714"/>
                  </a:lnTo>
                  <a:lnTo>
                    <a:pt x="2125" y="1714"/>
                  </a:lnTo>
                  <a:lnTo>
                    <a:pt x="2124" y="1713"/>
                  </a:lnTo>
                  <a:lnTo>
                    <a:pt x="2120" y="1718"/>
                  </a:lnTo>
                  <a:lnTo>
                    <a:pt x="2115" y="1716"/>
                  </a:lnTo>
                  <a:lnTo>
                    <a:pt x="2108" y="1720"/>
                  </a:lnTo>
                  <a:lnTo>
                    <a:pt x="2107" y="1718"/>
                  </a:lnTo>
                  <a:lnTo>
                    <a:pt x="2105" y="1718"/>
                  </a:lnTo>
                  <a:lnTo>
                    <a:pt x="2096" y="1714"/>
                  </a:lnTo>
                  <a:lnTo>
                    <a:pt x="2093" y="1714"/>
                  </a:lnTo>
                  <a:lnTo>
                    <a:pt x="2084" y="1714"/>
                  </a:lnTo>
                  <a:lnTo>
                    <a:pt x="2081" y="1713"/>
                  </a:lnTo>
                  <a:lnTo>
                    <a:pt x="2076" y="1711"/>
                  </a:lnTo>
                  <a:lnTo>
                    <a:pt x="2074" y="1708"/>
                  </a:lnTo>
                  <a:lnTo>
                    <a:pt x="2072" y="1708"/>
                  </a:lnTo>
                  <a:lnTo>
                    <a:pt x="2071" y="1706"/>
                  </a:lnTo>
                  <a:lnTo>
                    <a:pt x="2069" y="1708"/>
                  </a:lnTo>
                  <a:lnTo>
                    <a:pt x="2066" y="1706"/>
                  </a:lnTo>
                  <a:lnTo>
                    <a:pt x="2062" y="1708"/>
                  </a:lnTo>
                  <a:lnTo>
                    <a:pt x="2057" y="1708"/>
                  </a:lnTo>
                  <a:lnTo>
                    <a:pt x="2057" y="1706"/>
                  </a:lnTo>
                  <a:lnTo>
                    <a:pt x="2049" y="1706"/>
                  </a:lnTo>
                  <a:lnTo>
                    <a:pt x="2049" y="1704"/>
                  </a:lnTo>
                  <a:lnTo>
                    <a:pt x="2047" y="1706"/>
                  </a:lnTo>
                  <a:lnTo>
                    <a:pt x="2043" y="1704"/>
                  </a:lnTo>
                  <a:lnTo>
                    <a:pt x="2035" y="1704"/>
                  </a:lnTo>
                  <a:lnTo>
                    <a:pt x="2028" y="1699"/>
                  </a:lnTo>
                  <a:lnTo>
                    <a:pt x="2025" y="1699"/>
                  </a:lnTo>
                  <a:lnTo>
                    <a:pt x="2023" y="1701"/>
                  </a:lnTo>
                  <a:lnTo>
                    <a:pt x="2023" y="1702"/>
                  </a:lnTo>
                  <a:lnTo>
                    <a:pt x="2019" y="1702"/>
                  </a:lnTo>
                  <a:lnTo>
                    <a:pt x="2011" y="1697"/>
                  </a:lnTo>
                  <a:lnTo>
                    <a:pt x="2013" y="1701"/>
                  </a:lnTo>
                  <a:lnTo>
                    <a:pt x="2008" y="1699"/>
                  </a:lnTo>
                  <a:lnTo>
                    <a:pt x="2006" y="1697"/>
                  </a:lnTo>
                  <a:lnTo>
                    <a:pt x="2004" y="1697"/>
                  </a:lnTo>
                  <a:lnTo>
                    <a:pt x="2002" y="1704"/>
                  </a:lnTo>
                  <a:lnTo>
                    <a:pt x="2004" y="1706"/>
                  </a:lnTo>
                  <a:lnTo>
                    <a:pt x="2001" y="1708"/>
                  </a:lnTo>
                  <a:lnTo>
                    <a:pt x="1999" y="1706"/>
                  </a:lnTo>
                  <a:lnTo>
                    <a:pt x="2001" y="1702"/>
                  </a:lnTo>
                  <a:lnTo>
                    <a:pt x="1999" y="1701"/>
                  </a:lnTo>
                  <a:lnTo>
                    <a:pt x="1996" y="1701"/>
                  </a:lnTo>
                  <a:lnTo>
                    <a:pt x="1997" y="1704"/>
                  </a:lnTo>
                  <a:lnTo>
                    <a:pt x="1994" y="1706"/>
                  </a:lnTo>
                  <a:lnTo>
                    <a:pt x="1997" y="1711"/>
                  </a:lnTo>
                  <a:lnTo>
                    <a:pt x="1996" y="1711"/>
                  </a:lnTo>
                  <a:lnTo>
                    <a:pt x="1994" y="1711"/>
                  </a:lnTo>
                  <a:lnTo>
                    <a:pt x="1990" y="1709"/>
                  </a:lnTo>
                  <a:lnTo>
                    <a:pt x="1989" y="1709"/>
                  </a:lnTo>
                  <a:lnTo>
                    <a:pt x="1987" y="1708"/>
                  </a:lnTo>
                  <a:lnTo>
                    <a:pt x="1985" y="1709"/>
                  </a:lnTo>
                  <a:lnTo>
                    <a:pt x="1987" y="1708"/>
                  </a:lnTo>
                  <a:lnTo>
                    <a:pt x="1985" y="1704"/>
                  </a:lnTo>
                  <a:lnTo>
                    <a:pt x="1984" y="1708"/>
                  </a:lnTo>
                  <a:lnTo>
                    <a:pt x="1982" y="1704"/>
                  </a:lnTo>
                  <a:lnTo>
                    <a:pt x="1979" y="1708"/>
                  </a:lnTo>
                  <a:lnTo>
                    <a:pt x="1980" y="1704"/>
                  </a:lnTo>
                  <a:lnTo>
                    <a:pt x="1977" y="1702"/>
                  </a:lnTo>
                  <a:lnTo>
                    <a:pt x="1975" y="1704"/>
                  </a:lnTo>
                  <a:lnTo>
                    <a:pt x="1975" y="1706"/>
                  </a:lnTo>
                  <a:lnTo>
                    <a:pt x="1968" y="1704"/>
                  </a:lnTo>
                  <a:lnTo>
                    <a:pt x="1968" y="1702"/>
                  </a:lnTo>
                  <a:lnTo>
                    <a:pt x="1965" y="1704"/>
                  </a:lnTo>
                  <a:lnTo>
                    <a:pt x="1965" y="1701"/>
                  </a:lnTo>
                  <a:lnTo>
                    <a:pt x="1965" y="1699"/>
                  </a:lnTo>
                  <a:lnTo>
                    <a:pt x="1961" y="1697"/>
                  </a:lnTo>
                  <a:lnTo>
                    <a:pt x="1961" y="1699"/>
                  </a:lnTo>
                  <a:lnTo>
                    <a:pt x="1956" y="1699"/>
                  </a:lnTo>
                  <a:lnTo>
                    <a:pt x="1956" y="1697"/>
                  </a:lnTo>
                  <a:lnTo>
                    <a:pt x="1949" y="1699"/>
                  </a:lnTo>
                  <a:lnTo>
                    <a:pt x="1948" y="1697"/>
                  </a:lnTo>
                  <a:lnTo>
                    <a:pt x="1946" y="1697"/>
                  </a:lnTo>
                  <a:lnTo>
                    <a:pt x="1946" y="1699"/>
                  </a:lnTo>
                  <a:lnTo>
                    <a:pt x="1943" y="1696"/>
                  </a:lnTo>
                  <a:lnTo>
                    <a:pt x="1938" y="1699"/>
                  </a:lnTo>
                  <a:lnTo>
                    <a:pt x="1938" y="1697"/>
                  </a:lnTo>
                  <a:lnTo>
                    <a:pt x="1934" y="1699"/>
                  </a:lnTo>
                  <a:lnTo>
                    <a:pt x="1929" y="1701"/>
                  </a:lnTo>
                  <a:lnTo>
                    <a:pt x="1927" y="1699"/>
                  </a:lnTo>
                  <a:lnTo>
                    <a:pt x="1927" y="1697"/>
                  </a:lnTo>
                  <a:lnTo>
                    <a:pt x="1922" y="1696"/>
                  </a:lnTo>
                  <a:lnTo>
                    <a:pt x="1924" y="1694"/>
                  </a:lnTo>
                  <a:lnTo>
                    <a:pt x="1922" y="1692"/>
                  </a:lnTo>
                  <a:lnTo>
                    <a:pt x="1920" y="1692"/>
                  </a:lnTo>
                  <a:lnTo>
                    <a:pt x="1920" y="1696"/>
                  </a:lnTo>
                  <a:lnTo>
                    <a:pt x="1915" y="1697"/>
                  </a:lnTo>
                  <a:lnTo>
                    <a:pt x="1910" y="1697"/>
                  </a:lnTo>
                  <a:lnTo>
                    <a:pt x="1907" y="1694"/>
                  </a:lnTo>
                  <a:lnTo>
                    <a:pt x="1900" y="1692"/>
                  </a:lnTo>
                  <a:close/>
                  <a:moveTo>
                    <a:pt x="2117" y="1395"/>
                  </a:moveTo>
                  <a:lnTo>
                    <a:pt x="2119" y="1395"/>
                  </a:lnTo>
                  <a:lnTo>
                    <a:pt x="2120" y="1402"/>
                  </a:lnTo>
                  <a:lnTo>
                    <a:pt x="2120" y="1407"/>
                  </a:lnTo>
                  <a:lnTo>
                    <a:pt x="2119" y="1409"/>
                  </a:lnTo>
                  <a:lnTo>
                    <a:pt x="2115" y="1409"/>
                  </a:lnTo>
                  <a:lnTo>
                    <a:pt x="2115" y="1410"/>
                  </a:lnTo>
                  <a:lnTo>
                    <a:pt x="2113" y="1409"/>
                  </a:lnTo>
                  <a:lnTo>
                    <a:pt x="2108" y="1409"/>
                  </a:lnTo>
                  <a:lnTo>
                    <a:pt x="2107" y="1410"/>
                  </a:lnTo>
                  <a:lnTo>
                    <a:pt x="2107" y="1409"/>
                  </a:lnTo>
                  <a:lnTo>
                    <a:pt x="2101" y="1409"/>
                  </a:lnTo>
                  <a:lnTo>
                    <a:pt x="2101" y="1407"/>
                  </a:lnTo>
                  <a:lnTo>
                    <a:pt x="2100" y="1404"/>
                  </a:lnTo>
                  <a:lnTo>
                    <a:pt x="2103" y="1400"/>
                  </a:lnTo>
                  <a:lnTo>
                    <a:pt x="2105" y="1398"/>
                  </a:lnTo>
                  <a:lnTo>
                    <a:pt x="2107" y="1397"/>
                  </a:lnTo>
                  <a:lnTo>
                    <a:pt x="2110" y="1393"/>
                  </a:lnTo>
                  <a:lnTo>
                    <a:pt x="2113" y="1395"/>
                  </a:lnTo>
                  <a:lnTo>
                    <a:pt x="2115" y="1392"/>
                  </a:lnTo>
                  <a:lnTo>
                    <a:pt x="2117" y="1395"/>
                  </a:lnTo>
                  <a:close/>
                  <a:moveTo>
                    <a:pt x="2322" y="1371"/>
                  </a:moveTo>
                  <a:lnTo>
                    <a:pt x="2322" y="1373"/>
                  </a:lnTo>
                  <a:lnTo>
                    <a:pt x="2325" y="1373"/>
                  </a:lnTo>
                  <a:lnTo>
                    <a:pt x="2327" y="1375"/>
                  </a:lnTo>
                  <a:lnTo>
                    <a:pt x="2323" y="1376"/>
                  </a:lnTo>
                  <a:lnTo>
                    <a:pt x="2318" y="1375"/>
                  </a:lnTo>
                  <a:lnTo>
                    <a:pt x="2318" y="1371"/>
                  </a:lnTo>
                  <a:lnTo>
                    <a:pt x="2322" y="1371"/>
                  </a:lnTo>
                  <a:close/>
                  <a:moveTo>
                    <a:pt x="2323" y="1361"/>
                  </a:moveTo>
                  <a:lnTo>
                    <a:pt x="2322" y="1361"/>
                  </a:lnTo>
                  <a:lnTo>
                    <a:pt x="2322" y="1357"/>
                  </a:lnTo>
                  <a:lnTo>
                    <a:pt x="2323" y="1361"/>
                  </a:lnTo>
                  <a:close/>
                  <a:moveTo>
                    <a:pt x="2344" y="1318"/>
                  </a:moveTo>
                  <a:lnTo>
                    <a:pt x="2342" y="1318"/>
                  </a:lnTo>
                  <a:lnTo>
                    <a:pt x="2342" y="1315"/>
                  </a:lnTo>
                  <a:lnTo>
                    <a:pt x="2346" y="1311"/>
                  </a:lnTo>
                  <a:lnTo>
                    <a:pt x="2344" y="1318"/>
                  </a:lnTo>
                  <a:close/>
                  <a:moveTo>
                    <a:pt x="3325" y="2022"/>
                  </a:moveTo>
                  <a:lnTo>
                    <a:pt x="3327" y="2024"/>
                  </a:lnTo>
                  <a:lnTo>
                    <a:pt x="3327" y="2027"/>
                  </a:lnTo>
                  <a:lnTo>
                    <a:pt x="3322" y="2022"/>
                  </a:lnTo>
                  <a:lnTo>
                    <a:pt x="3325" y="2022"/>
                  </a:lnTo>
                  <a:close/>
                  <a:moveTo>
                    <a:pt x="3336" y="2015"/>
                  </a:moveTo>
                  <a:lnTo>
                    <a:pt x="3337" y="2017"/>
                  </a:lnTo>
                  <a:lnTo>
                    <a:pt x="3336" y="2018"/>
                  </a:lnTo>
                  <a:lnTo>
                    <a:pt x="3334" y="2018"/>
                  </a:lnTo>
                  <a:lnTo>
                    <a:pt x="3334" y="2015"/>
                  </a:lnTo>
                  <a:lnTo>
                    <a:pt x="3336" y="2015"/>
                  </a:lnTo>
                  <a:close/>
                  <a:moveTo>
                    <a:pt x="3339" y="2015"/>
                  </a:moveTo>
                  <a:lnTo>
                    <a:pt x="3341" y="2015"/>
                  </a:lnTo>
                  <a:lnTo>
                    <a:pt x="3341" y="2017"/>
                  </a:lnTo>
                  <a:lnTo>
                    <a:pt x="3339" y="2017"/>
                  </a:lnTo>
                  <a:lnTo>
                    <a:pt x="3339" y="2015"/>
                  </a:lnTo>
                  <a:close/>
                  <a:moveTo>
                    <a:pt x="3302" y="2001"/>
                  </a:moveTo>
                  <a:lnTo>
                    <a:pt x="3303" y="2006"/>
                  </a:lnTo>
                  <a:lnTo>
                    <a:pt x="3298" y="2003"/>
                  </a:lnTo>
                  <a:lnTo>
                    <a:pt x="3302" y="2001"/>
                  </a:lnTo>
                  <a:close/>
                  <a:moveTo>
                    <a:pt x="3315" y="1998"/>
                  </a:moveTo>
                  <a:lnTo>
                    <a:pt x="3315" y="2000"/>
                  </a:lnTo>
                  <a:lnTo>
                    <a:pt x="3312" y="2000"/>
                  </a:lnTo>
                  <a:lnTo>
                    <a:pt x="3315" y="1998"/>
                  </a:lnTo>
                  <a:close/>
                  <a:moveTo>
                    <a:pt x="3172" y="1977"/>
                  </a:moveTo>
                  <a:lnTo>
                    <a:pt x="3179" y="1977"/>
                  </a:lnTo>
                  <a:lnTo>
                    <a:pt x="3179" y="1979"/>
                  </a:lnTo>
                  <a:lnTo>
                    <a:pt x="3172" y="1983"/>
                  </a:lnTo>
                  <a:lnTo>
                    <a:pt x="3165" y="1983"/>
                  </a:lnTo>
                  <a:lnTo>
                    <a:pt x="3172" y="1977"/>
                  </a:lnTo>
                  <a:close/>
                  <a:moveTo>
                    <a:pt x="3389" y="1959"/>
                  </a:moveTo>
                  <a:lnTo>
                    <a:pt x="3392" y="1962"/>
                  </a:lnTo>
                  <a:lnTo>
                    <a:pt x="3390" y="1962"/>
                  </a:lnTo>
                  <a:lnTo>
                    <a:pt x="3387" y="1964"/>
                  </a:lnTo>
                  <a:lnTo>
                    <a:pt x="3390" y="1967"/>
                  </a:lnTo>
                  <a:lnTo>
                    <a:pt x="3385" y="1971"/>
                  </a:lnTo>
                  <a:lnTo>
                    <a:pt x="3390" y="1967"/>
                  </a:lnTo>
                  <a:lnTo>
                    <a:pt x="3390" y="1965"/>
                  </a:lnTo>
                  <a:lnTo>
                    <a:pt x="3394" y="1965"/>
                  </a:lnTo>
                  <a:lnTo>
                    <a:pt x="3394" y="1967"/>
                  </a:lnTo>
                  <a:lnTo>
                    <a:pt x="3387" y="1972"/>
                  </a:lnTo>
                  <a:lnTo>
                    <a:pt x="3385" y="1971"/>
                  </a:lnTo>
                  <a:lnTo>
                    <a:pt x="3387" y="1974"/>
                  </a:lnTo>
                  <a:lnTo>
                    <a:pt x="3383" y="1976"/>
                  </a:lnTo>
                  <a:lnTo>
                    <a:pt x="3392" y="1979"/>
                  </a:lnTo>
                  <a:lnTo>
                    <a:pt x="3392" y="1984"/>
                  </a:lnTo>
                  <a:lnTo>
                    <a:pt x="3390" y="1986"/>
                  </a:lnTo>
                  <a:lnTo>
                    <a:pt x="3390" y="1988"/>
                  </a:lnTo>
                  <a:lnTo>
                    <a:pt x="3382" y="1988"/>
                  </a:lnTo>
                  <a:lnTo>
                    <a:pt x="3377" y="1993"/>
                  </a:lnTo>
                  <a:lnTo>
                    <a:pt x="3371" y="1995"/>
                  </a:lnTo>
                  <a:lnTo>
                    <a:pt x="3370" y="1996"/>
                  </a:lnTo>
                  <a:lnTo>
                    <a:pt x="3370" y="2000"/>
                  </a:lnTo>
                  <a:lnTo>
                    <a:pt x="3368" y="2005"/>
                  </a:lnTo>
                  <a:lnTo>
                    <a:pt x="3366" y="2005"/>
                  </a:lnTo>
                  <a:lnTo>
                    <a:pt x="3365" y="2006"/>
                  </a:lnTo>
                  <a:lnTo>
                    <a:pt x="3358" y="2003"/>
                  </a:lnTo>
                  <a:lnTo>
                    <a:pt x="3351" y="2008"/>
                  </a:lnTo>
                  <a:lnTo>
                    <a:pt x="3349" y="2008"/>
                  </a:lnTo>
                  <a:lnTo>
                    <a:pt x="3348" y="2010"/>
                  </a:lnTo>
                  <a:lnTo>
                    <a:pt x="3348" y="2008"/>
                  </a:lnTo>
                  <a:lnTo>
                    <a:pt x="3337" y="2010"/>
                  </a:lnTo>
                  <a:lnTo>
                    <a:pt x="3336" y="2012"/>
                  </a:lnTo>
                  <a:lnTo>
                    <a:pt x="3337" y="2015"/>
                  </a:lnTo>
                  <a:lnTo>
                    <a:pt x="3336" y="2015"/>
                  </a:lnTo>
                  <a:lnTo>
                    <a:pt x="3331" y="2017"/>
                  </a:lnTo>
                  <a:lnTo>
                    <a:pt x="3331" y="2015"/>
                  </a:lnTo>
                  <a:lnTo>
                    <a:pt x="3329" y="2017"/>
                  </a:lnTo>
                  <a:lnTo>
                    <a:pt x="3329" y="2015"/>
                  </a:lnTo>
                  <a:lnTo>
                    <a:pt x="3325" y="2015"/>
                  </a:lnTo>
                  <a:lnTo>
                    <a:pt x="3322" y="2018"/>
                  </a:lnTo>
                  <a:lnTo>
                    <a:pt x="3320" y="2017"/>
                  </a:lnTo>
                  <a:lnTo>
                    <a:pt x="3320" y="2008"/>
                  </a:lnTo>
                  <a:lnTo>
                    <a:pt x="3317" y="2001"/>
                  </a:lnTo>
                  <a:lnTo>
                    <a:pt x="3319" y="2000"/>
                  </a:lnTo>
                  <a:lnTo>
                    <a:pt x="3320" y="1998"/>
                  </a:lnTo>
                  <a:lnTo>
                    <a:pt x="3322" y="2000"/>
                  </a:lnTo>
                  <a:lnTo>
                    <a:pt x="3320" y="1998"/>
                  </a:lnTo>
                  <a:lnTo>
                    <a:pt x="3329" y="1996"/>
                  </a:lnTo>
                  <a:lnTo>
                    <a:pt x="3334" y="1995"/>
                  </a:lnTo>
                  <a:lnTo>
                    <a:pt x="3336" y="1995"/>
                  </a:lnTo>
                  <a:lnTo>
                    <a:pt x="3344" y="1993"/>
                  </a:lnTo>
                  <a:lnTo>
                    <a:pt x="3346" y="1993"/>
                  </a:lnTo>
                  <a:lnTo>
                    <a:pt x="3349" y="1989"/>
                  </a:lnTo>
                  <a:lnTo>
                    <a:pt x="3354" y="1986"/>
                  </a:lnTo>
                  <a:lnTo>
                    <a:pt x="3356" y="1983"/>
                  </a:lnTo>
                  <a:lnTo>
                    <a:pt x="3360" y="1984"/>
                  </a:lnTo>
                  <a:lnTo>
                    <a:pt x="3363" y="1983"/>
                  </a:lnTo>
                  <a:lnTo>
                    <a:pt x="3365" y="1977"/>
                  </a:lnTo>
                  <a:lnTo>
                    <a:pt x="3370" y="1979"/>
                  </a:lnTo>
                  <a:lnTo>
                    <a:pt x="3375" y="1977"/>
                  </a:lnTo>
                  <a:lnTo>
                    <a:pt x="3378" y="1977"/>
                  </a:lnTo>
                  <a:lnTo>
                    <a:pt x="3378" y="1976"/>
                  </a:lnTo>
                  <a:lnTo>
                    <a:pt x="3375" y="1976"/>
                  </a:lnTo>
                  <a:lnTo>
                    <a:pt x="3371" y="1977"/>
                  </a:lnTo>
                  <a:lnTo>
                    <a:pt x="3366" y="1976"/>
                  </a:lnTo>
                  <a:lnTo>
                    <a:pt x="3373" y="1969"/>
                  </a:lnTo>
                  <a:lnTo>
                    <a:pt x="3377" y="1967"/>
                  </a:lnTo>
                  <a:lnTo>
                    <a:pt x="3385" y="1964"/>
                  </a:lnTo>
                  <a:lnTo>
                    <a:pt x="3387" y="1957"/>
                  </a:lnTo>
                  <a:lnTo>
                    <a:pt x="3389" y="1959"/>
                  </a:lnTo>
                  <a:close/>
                  <a:moveTo>
                    <a:pt x="3213" y="1957"/>
                  </a:moveTo>
                  <a:lnTo>
                    <a:pt x="3223" y="1959"/>
                  </a:lnTo>
                  <a:lnTo>
                    <a:pt x="3223" y="1962"/>
                  </a:lnTo>
                  <a:lnTo>
                    <a:pt x="3221" y="1972"/>
                  </a:lnTo>
                  <a:lnTo>
                    <a:pt x="3218" y="1972"/>
                  </a:lnTo>
                  <a:lnTo>
                    <a:pt x="3209" y="1977"/>
                  </a:lnTo>
                  <a:lnTo>
                    <a:pt x="3208" y="1979"/>
                  </a:lnTo>
                  <a:lnTo>
                    <a:pt x="3202" y="1981"/>
                  </a:lnTo>
                  <a:lnTo>
                    <a:pt x="3197" y="1979"/>
                  </a:lnTo>
                  <a:lnTo>
                    <a:pt x="3192" y="1979"/>
                  </a:lnTo>
                  <a:lnTo>
                    <a:pt x="3185" y="1976"/>
                  </a:lnTo>
                  <a:lnTo>
                    <a:pt x="3194" y="1971"/>
                  </a:lnTo>
                  <a:lnTo>
                    <a:pt x="3199" y="1967"/>
                  </a:lnTo>
                  <a:lnTo>
                    <a:pt x="3202" y="1965"/>
                  </a:lnTo>
                  <a:lnTo>
                    <a:pt x="3204" y="1960"/>
                  </a:lnTo>
                  <a:lnTo>
                    <a:pt x="3206" y="1959"/>
                  </a:lnTo>
                  <a:lnTo>
                    <a:pt x="3213" y="1957"/>
                  </a:lnTo>
                  <a:close/>
                  <a:moveTo>
                    <a:pt x="3010" y="1942"/>
                  </a:moveTo>
                  <a:lnTo>
                    <a:pt x="3008" y="1945"/>
                  </a:lnTo>
                  <a:lnTo>
                    <a:pt x="3004" y="1943"/>
                  </a:lnTo>
                  <a:lnTo>
                    <a:pt x="3010" y="1942"/>
                  </a:lnTo>
                  <a:close/>
                  <a:moveTo>
                    <a:pt x="3397" y="1919"/>
                  </a:moveTo>
                  <a:lnTo>
                    <a:pt x="3399" y="1924"/>
                  </a:lnTo>
                  <a:lnTo>
                    <a:pt x="3402" y="1924"/>
                  </a:lnTo>
                  <a:lnTo>
                    <a:pt x="3402" y="1928"/>
                  </a:lnTo>
                  <a:lnTo>
                    <a:pt x="3397" y="1930"/>
                  </a:lnTo>
                  <a:lnTo>
                    <a:pt x="3394" y="1933"/>
                  </a:lnTo>
                  <a:lnTo>
                    <a:pt x="3392" y="1933"/>
                  </a:lnTo>
                  <a:lnTo>
                    <a:pt x="3392" y="1931"/>
                  </a:lnTo>
                  <a:lnTo>
                    <a:pt x="3389" y="1931"/>
                  </a:lnTo>
                  <a:lnTo>
                    <a:pt x="3392" y="1936"/>
                  </a:lnTo>
                  <a:lnTo>
                    <a:pt x="3392" y="1942"/>
                  </a:lnTo>
                  <a:lnTo>
                    <a:pt x="3390" y="1942"/>
                  </a:lnTo>
                  <a:lnTo>
                    <a:pt x="3392" y="1943"/>
                  </a:lnTo>
                  <a:lnTo>
                    <a:pt x="3390" y="1947"/>
                  </a:lnTo>
                  <a:lnTo>
                    <a:pt x="3389" y="1947"/>
                  </a:lnTo>
                  <a:lnTo>
                    <a:pt x="3387" y="1943"/>
                  </a:lnTo>
                  <a:lnTo>
                    <a:pt x="3385" y="1942"/>
                  </a:lnTo>
                  <a:lnTo>
                    <a:pt x="3383" y="1943"/>
                  </a:lnTo>
                  <a:lnTo>
                    <a:pt x="3380" y="1947"/>
                  </a:lnTo>
                  <a:lnTo>
                    <a:pt x="3378" y="1938"/>
                  </a:lnTo>
                  <a:lnTo>
                    <a:pt x="3382" y="1935"/>
                  </a:lnTo>
                  <a:lnTo>
                    <a:pt x="3385" y="1931"/>
                  </a:lnTo>
                  <a:lnTo>
                    <a:pt x="3390" y="1921"/>
                  </a:lnTo>
                  <a:lnTo>
                    <a:pt x="3397" y="1919"/>
                  </a:lnTo>
                  <a:close/>
                  <a:moveTo>
                    <a:pt x="2979" y="1820"/>
                  </a:moveTo>
                  <a:lnTo>
                    <a:pt x="2981" y="1824"/>
                  </a:lnTo>
                  <a:lnTo>
                    <a:pt x="2986" y="1832"/>
                  </a:lnTo>
                  <a:lnTo>
                    <a:pt x="2989" y="1834"/>
                  </a:lnTo>
                  <a:lnTo>
                    <a:pt x="2996" y="1843"/>
                  </a:lnTo>
                  <a:lnTo>
                    <a:pt x="3001" y="1844"/>
                  </a:lnTo>
                  <a:lnTo>
                    <a:pt x="3008" y="1843"/>
                  </a:lnTo>
                  <a:lnTo>
                    <a:pt x="3011" y="1844"/>
                  </a:lnTo>
                  <a:lnTo>
                    <a:pt x="3013" y="1849"/>
                  </a:lnTo>
                  <a:lnTo>
                    <a:pt x="3013" y="1858"/>
                  </a:lnTo>
                  <a:lnTo>
                    <a:pt x="3015" y="1863"/>
                  </a:lnTo>
                  <a:lnTo>
                    <a:pt x="3022" y="1863"/>
                  </a:lnTo>
                  <a:lnTo>
                    <a:pt x="3023" y="1866"/>
                  </a:lnTo>
                  <a:lnTo>
                    <a:pt x="3028" y="1863"/>
                  </a:lnTo>
                  <a:lnTo>
                    <a:pt x="3032" y="1863"/>
                  </a:lnTo>
                  <a:lnTo>
                    <a:pt x="3040" y="1860"/>
                  </a:lnTo>
                  <a:lnTo>
                    <a:pt x="3045" y="1868"/>
                  </a:lnTo>
                  <a:lnTo>
                    <a:pt x="3051" y="1868"/>
                  </a:lnTo>
                  <a:lnTo>
                    <a:pt x="3056" y="1873"/>
                  </a:lnTo>
                  <a:lnTo>
                    <a:pt x="3057" y="1878"/>
                  </a:lnTo>
                  <a:lnTo>
                    <a:pt x="3059" y="1880"/>
                  </a:lnTo>
                  <a:lnTo>
                    <a:pt x="3061" y="1885"/>
                  </a:lnTo>
                  <a:lnTo>
                    <a:pt x="3066" y="1894"/>
                  </a:lnTo>
                  <a:lnTo>
                    <a:pt x="3074" y="1897"/>
                  </a:lnTo>
                  <a:lnTo>
                    <a:pt x="3078" y="1899"/>
                  </a:lnTo>
                  <a:lnTo>
                    <a:pt x="3085" y="1907"/>
                  </a:lnTo>
                  <a:lnTo>
                    <a:pt x="3086" y="1913"/>
                  </a:lnTo>
                  <a:lnTo>
                    <a:pt x="3083" y="1918"/>
                  </a:lnTo>
                  <a:lnTo>
                    <a:pt x="3085" y="1916"/>
                  </a:lnTo>
                  <a:lnTo>
                    <a:pt x="3081" y="1921"/>
                  </a:lnTo>
                  <a:lnTo>
                    <a:pt x="3076" y="1923"/>
                  </a:lnTo>
                  <a:lnTo>
                    <a:pt x="3073" y="1928"/>
                  </a:lnTo>
                  <a:lnTo>
                    <a:pt x="3066" y="1933"/>
                  </a:lnTo>
                  <a:lnTo>
                    <a:pt x="3061" y="1933"/>
                  </a:lnTo>
                  <a:lnTo>
                    <a:pt x="3057" y="1936"/>
                  </a:lnTo>
                  <a:lnTo>
                    <a:pt x="3049" y="1935"/>
                  </a:lnTo>
                  <a:lnTo>
                    <a:pt x="3042" y="1938"/>
                  </a:lnTo>
                  <a:lnTo>
                    <a:pt x="3039" y="1943"/>
                  </a:lnTo>
                  <a:lnTo>
                    <a:pt x="3032" y="1938"/>
                  </a:lnTo>
                  <a:lnTo>
                    <a:pt x="3027" y="1936"/>
                  </a:lnTo>
                  <a:lnTo>
                    <a:pt x="3020" y="1936"/>
                  </a:lnTo>
                  <a:lnTo>
                    <a:pt x="3013" y="1935"/>
                  </a:lnTo>
                  <a:lnTo>
                    <a:pt x="3010" y="1936"/>
                  </a:lnTo>
                  <a:lnTo>
                    <a:pt x="3006" y="1933"/>
                  </a:lnTo>
                  <a:lnTo>
                    <a:pt x="3004" y="1935"/>
                  </a:lnTo>
                  <a:lnTo>
                    <a:pt x="2998" y="1926"/>
                  </a:lnTo>
                  <a:lnTo>
                    <a:pt x="2994" y="1928"/>
                  </a:lnTo>
                  <a:lnTo>
                    <a:pt x="2989" y="1921"/>
                  </a:lnTo>
                  <a:lnTo>
                    <a:pt x="2986" y="1921"/>
                  </a:lnTo>
                  <a:lnTo>
                    <a:pt x="2987" y="1916"/>
                  </a:lnTo>
                  <a:lnTo>
                    <a:pt x="2984" y="1911"/>
                  </a:lnTo>
                  <a:lnTo>
                    <a:pt x="2979" y="1906"/>
                  </a:lnTo>
                  <a:lnTo>
                    <a:pt x="2979" y="1902"/>
                  </a:lnTo>
                  <a:lnTo>
                    <a:pt x="2974" y="1902"/>
                  </a:lnTo>
                  <a:lnTo>
                    <a:pt x="2974" y="1901"/>
                  </a:lnTo>
                  <a:lnTo>
                    <a:pt x="2970" y="1901"/>
                  </a:lnTo>
                  <a:lnTo>
                    <a:pt x="2967" y="1895"/>
                  </a:lnTo>
                  <a:lnTo>
                    <a:pt x="2958" y="1897"/>
                  </a:lnTo>
                  <a:lnTo>
                    <a:pt x="2957" y="1894"/>
                  </a:lnTo>
                  <a:lnTo>
                    <a:pt x="2948" y="1887"/>
                  </a:lnTo>
                  <a:lnTo>
                    <a:pt x="2946" y="1887"/>
                  </a:lnTo>
                  <a:lnTo>
                    <a:pt x="2946" y="1885"/>
                  </a:lnTo>
                  <a:lnTo>
                    <a:pt x="2948" y="1883"/>
                  </a:lnTo>
                  <a:lnTo>
                    <a:pt x="2946" y="1880"/>
                  </a:lnTo>
                  <a:lnTo>
                    <a:pt x="2943" y="1878"/>
                  </a:lnTo>
                  <a:lnTo>
                    <a:pt x="2943" y="1882"/>
                  </a:lnTo>
                  <a:lnTo>
                    <a:pt x="2940" y="1882"/>
                  </a:lnTo>
                  <a:lnTo>
                    <a:pt x="2940" y="1877"/>
                  </a:lnTo>
                  <a:lnTo>
                    <a:pt x="2936" y="1880"/>
                  </a:lnTo>
                  <a:lnTo>
                    <a:pt x="2934" y="1877"/>
                  </a:lnTo>
                  <a:lnTo>
                    <a:pt x="2931" y="1878"/>
                  </a:lnTo>
                  <a:lnTo>
                    <a:pt x="2931" y="1877"/>
                  </a:lnTo>
                  <a:lnTo>
                    <a:pt x="2928" y="1878"/>
                  </a:lnTo>
                  <a:lnTo>
                    <a:pt x="2921" y="1875"/>
                  </a:lnTo>
                  <a:lnTo>
                    <a:pt x="2916" y="1877"/>
                  </a:lnTo>
                  <a:lnTo>
                    <a:pt x="2914" y="1880"/>
                  </a:lnTo>
                  <a:lnTo>
                    <a:pt x="2912" y="1882"/>
                  </a:lnTo>
                  <a:lnTo>
                    <a:pt x="2907" y="1877"/>
                  </a:lnTo>
                  <a:lnTo>
                    <a:pt x="2904" y="1878"/>
                  </a:lnTo>
                  <a:lnTo>
                    <a:pt x="2902" y="1875"/>
                  </a:lnTo>
                  <a:lnTo>
                    <a:pt x="2892" y="1875"/>
                  </a:lnTo>
                  <a:lnTo>
                    <a:pt x="2888" y="1877"/>
                  </a:lnTo>
                  <a:lnTo>
                    <a:pt x="2887" y="1875"/>
                  </a:lnTo>
                  <a:lnTo>
                    <a:pt x="2880" y="1873"/>
                  </a:lnTo>
                  <a:lnTo>
                    <a:pt x="2878" y="1872"/>
                  </a:lnTo>
                  <a:lnTo>
                    <a:pt x="2876" y="1872"/>
                  </a:lnTo>
                  <a:lnTo>
                    <a:pt x="2868" y="1866"/>
                  </a:lnTo>
                  <a:lnTo>
                    <a:pt x="2866" y="1861"/>
                  </a:lnTo>
                  <a:lnTo>
                    <a:pt x="2864" y="1861"/>
                  </a:lnTo>
                  <a:lnTo>
                    <a:pt x="2863" y="1858"/>
                  </a:lnTo>
                  <a:lnTo>
                    <a:pt x="2858" y="1853"/>
                  </a:lnTo>
                  <a:lnTo>
                    <a:pt x="2861" y="1844"/>
                  </a:lnTo>
                  <a:lnTo>
                    <a:pt x="2870" y="1837"/>
                  </a:lnTo>
                  <a:lnTo>
                    <a:pt x="2878" y="1836"/>
                  </a:lnTo>
                  <a:lnTo>
                    <a:pt x="2887" y="1831"/>
                  </a:lnTo>
                  <a:lnTo>
                    <a:pt x="2888" y="1831"/>
                  </a:lnTo>
                  <a:lnTo>
                    <a:pt x="2892" y="1832"/>
                  </a:lnTo>
                  <a:lnTo>
                    <a:pt x="2902" y="1829"/>
                  </a:lnTo>
                  <a:lnTo>
                    <a:pt x="2905" y="1831"/>
                  </a:lnTo>
                  <a:lnTo>
                    <a:pt x="2912" y="1832"/>
                  </a:lnTo>
                  <a:lnTo>
                    <a:pt x="2923" y="1829"/>
                  </a:lnTo>
                  <a:lnTo>
                    <a:pt x="2931" y="1831"/>
                  </a:lnTo>
                  <a:lnTo>
                    <a:pt x="2936" y="1827"/>
                  </a:lnTo>
                  <a:lnTo>
                    <a:pt x="2941" y="1827"/>
                  </a:lnTo>
                  <a:lnTo>
                    <a:pt x="2948" y="1832"/>
                  </a:lnTo>
                  <a:lnTo>
                    <a:pt x="2957" y="1832"/>
                  </a:lnTo>
                  <a:lnTo>
                    <a:pt x="2960" y="1834"/>
                  </a:lnTo>
                  <a:lnTo>
                    <a:pt x="2967" y="1829"/>
                  </a:lnTo>
                  <a:lnTo>
                    <a:pt x="2972" y="1825"/>
                  </a:lnTo>
                  <a:lnTo>
                    <a:pt x="2977" y="1819"/>
                  </a:lnTo>
                  <a:lnTo>
                    <a:pt x="2979" y="1820"/>
                  </a:lnTo>
                  <a:close/>
                  <a:moveTo>
                    <a:pt x="3576" y="1781"/>
                  </a:moveTo>
                  <a:lnTo>
                    <a:pt x="3575" y="1790"/>
                  </a:lnTo>
                  <a:lnTo>
                    <a:pt x="3578" y="1793"/>
                  </a:lnTo>
                  <a:lnTo>
                    <a:pt x="3583" y="1793"/>
                  </a:lnTo>
                  <a:lnTo>
                    <a:pt x="3588" y="1790"/>
                  </a:lnTo>
                  <a:lnTo>
                    <a:pt x="3592" y="1790"/>
                  </a:lnTo>
                  <a:lnTo>
                    <a:pt x="3597" y="1783"/>
                  </a:lnTo>
                  <a:lnTo>
                    <a:pt x="3600" y="1786"/>
                  </a:lnTo>
                  <a:lnTo>
                    <a:pt x="3605" y="1790"/>
                  </a:lnTo>
                  <a:lnTo>
                    <a:pt x="3605" y="1795"/>
                  </a:lnTo>
                  <a:lnTo>
                    <a:pt x="3604" y="1800"/>
                  </a:lnTo>
                  <a:lnTo>
                    <a:pt x="3605" y="1805"/>
                  </a:lnTo>
                  <a:lnTo>
                    <a:pt x="3604" y="1807"/>
                  </a:lnTo>
                  <a:lnTo>
                    <a:pt x="3599" y="1807"/>
                  </a:lnTo>
                  <a:lnTo>
                    <a:pt x="3595" y="1810"/>
                  </a:lnTo>
                  <a:lnTo>
                    <a:pt x="3590" y="1807"/>
                  </a:lnTo>
                  <a:lnTo>
                    <a:pt x="3581" y="1807"/>
                  </a:lnTo>
                  <a:lnTo>
                    <a:pt x="3580" y="1810"/>
                  </a:lnTo>
                  <a:lnTo>
                    <a:pt x="3581" y="1817"/>
                  </a:lnTo>
                  <a:lnTo>
                    <a:pt x="3580" y="1820"/>
                  </a:lnTo>
                  <a:lnTo>
                    <a:pt x="3583" y="1822"/>
                  </a:lnTo>
                  <a:lnTo>
                    <a:pt x="3588" y="1825"/>
                  </a:lnTo>
                  <a:lnTo>
                    <a:pt x="3588" y="1829"/>
                  </a:lnTo>
                  <a:lnTo>
                    <a:pt x="3592" y="1832"/>
                  </a:lnTo>
                  <a:lnTo>
                    <a:pt x="3593" y="1841"/>
                  </a:lnTo>
                  <a:lnTo>
                    <a:pt x="3585" y="1848"/>
                  </a:lnTo>
                  <a:lnTo>
                    <a:pt x="3581" y="1853"/>
                  </a:lnTo>
                  <a:lnTo>
                    <a:pt x="3580" y="1851"/>
                  </a:lnTo>
                  <a:lnTo>
                    <a:pt x="3581" y="1854"/>
                  </a:lnTo>
                  <a:lnTo>
                    <a:pt x="3580" y="1863"/>
                  </a:lnTo>
                  <a:lnTo>
                    <a:pt x="3576" y="1868"/>
                  </a:lnTo>
                  <a:lnTo>
                    <a:pt x="3575" y="1866"/>
                  </a:lnTo>
                  <a:lnTo>
                    <a:pt x="3566" y="1872"/>
                  </a:lnTo>
                  <a:lnTo>
                    <a:pt x="3561" y="1880"/>
                  </a:lnTo>
                  <a:lnTo>
                    <a:pt x="3556" y="1883"/>
                  </a:lnTo>
                  <a:lnTo>
                    <a:pt x="3554" y="1887"/>
                  </a:lnTo>
                  <a:lnTo>
                    <a:pt x="3552" y="1892"/>
                  </a:lnTo>
                  <a:lnTo>
                    <a:pt x="3542" y="1895"/>
                  </a:lnTo>
                  <a:lnTo>
                    <a:pt x="3540" y="1899"/>
                  </a:lnTo>
                  <a:lnTo>
                    <a:pt x="3532" y="1906"/>
                  </a:lnTo>
                  <a:lnTo>
                    <a:pt x="3527" y="1907"/>
                  </a:lnTo>
                  <a:lnTo>
                    <a:pt x="3525" y="1909"/>
                  </a:lnTo>
                  <a:lnTo>
                    <a:pt x="3522" y="1918"/>
                  </a:lnTo>
                  <a:lnTo>
                    <a:pt x="3518" y="1921"/>
                  </a:lnTo>
                  <a:lnTo>
                    <a:pt x="3510" y="1926"/>
                  </a:lnTo>
                  <a:lnTo>
                    <a:pt x="3503" y="1926"/>
                  </a:lnTo>
                  <a:lnTo>
                    <a:pt x="3501" y="1926"/>
                  </a:lnTo>
                  <a:lnTo>
                    <a:pt x="3493" y="1926"/>
                  </a:lnTo>
                  <a:lnTo>
                    <a:pt x="3488" y="1924"/>
                  </a:lnTo>
                  <a:lnTo>
                    <a:pt x="3489" y="1924"/>
                  </a:lnTo>
                  <a:lnTo>
                    <a:pt x="3488" y="1926"/>
                  </a:lnTo>
                  <a:lnTo>
                    <a:pt x="3482" y="1924"/>
                  </a:lnTo>
                  <a:lnTo>
                    <a:pt x="3476" y="1926"/>
                  </a:lnTo>
                  <a:lnTo>
                    <a:pt x="3477" y="1924"/>
                  </a:lnTo>
                  <a:lnTo>
                    <a:pt x="3472" y="1930"/>
                  </a:lnTo>
                  <a:lnTo>
                    <a:pt x="3471" y="1933"/>
                  </a:lnTo>
                  <a:lnTo>
                    <a:pt x="3465" y="1936"/>
                  </a:lnTo>
                  <a:lnTo>
                    <a:pt x="3464" y="1938"/>
                  </a:lnTo>
                  <a:lnTo>
                    <a:pt x="3457" y="1938"/>
                  </a:lnTo>
                  <a:lnTo>
                    <a:pt x="3455" y="1942"/>
                  </a:lnTo>
                  <a:lnTo>
                    <a:pt x="3452" y="1942"/>
                  </a:lnTo>
                  <a:lnTo>
                    <a:pt x="3445" y="1947"/>
                  </a:lnTo>
                  <a:lnTo>
                    <a:pt x="3438" y="1948"/>
                  </a:lnTo>
                  <a:lnTo>
                    <a:pt x="3433" y="1948"/>
                  </a:lnTo>
                  <a:lnTo>
                    <a:pt x="3426" y="1950"/>
                  </a:lnTo>
                  <a:lnTo>
                    <a:pt x="3421" y="1948"/>
                  </a:lnTo>
                  <a:lnTo>
                    <a:pt x="3416" y="1950"/>
                  </a:lnTo>
                  <a:lnTo>
                    <a:pt x="3411" y="1945"/>
                  </a:lnTo>
                  <a:lnTo>
                    <a:pt x="3407" y="1945"/>
                  </a:lnTo>
                  <a:lnTo>
                    <a:pt x="3397" y="1948"/>
                  </a:lnTo>
                  <a:lnTo>
                    <a:pt x="3397" y="1945"/>
                  </a:lnTo>
                  <a:lnTo>
                    <a:pt x="3402" y="1938"/>
                  </a:lnTo>
                  <a:lnTo>
                    <a:pt x="3401" y="1933"/>
                  </a:lnTo>
                  <a:lnTo>
                    <a:pt x="3406" y="1931"/>
                  </a:lnTo>
                  <a:lnTo>
                    <a:pt x="3406" y="1926"/>
                  </a:lnTo>
                  <a:lnTo>
                    <a:pt x="3409" y="1926"/>
                  </a:lnTo>
                  <a:lnTo>
                    <a:pt x="3418" y="1923"/>
                  </a:lnTo>
                  <a:lnTo>
                    <a:pt x="3419" y="1923"/>
                  </a:lnTo>
                  <a:lnTo>
                    <a:pt x="3423" y="1919"/>
                  </a:lnTo>
                  <a:lnTo>
                    <a:pt x="3431" y="1918"/>
                  </a:lnTo>
                  <a:lnTo>
                    <a:pt x="3435" y="1911"/>
                  </a:lnTo>
                  <a:lnTo>
                    <a:pt x="3426" y="1907"/>
                  </a:lnTo>
                  <a:lnTo>
                    <a:pt x="3424" y="1909"/>
                  </a:lnTo>
                  <a:lnTo>
                    <a:pt x="3421" y="1907"/>
                  </a:lnTo>
                  <a:lnTo>
                    <a:pt x="3414" y="1911"/>
                  </a:lnTo>
                  <a:lnTo>
                    <a:pt x="3412" y="1907"/>
                  </a:lnTo>
                  <a:lnTo>
                    <a:pt x="3412" y="1906"/>
                  </a:lnTo>
                  <a:lnTo>
                    <a:pt x="3412" y="1899"/>
                  </a:lnTo>
                  <a:lnTo>
                    <a:pt x="3414" y="1894"/>
                  </a:lnTo>
                  <a:lnTo>
                    <a:pt x="3419" y="1894"/>
                  </a:lnTo>
                  <a:lnTo>
                    <a:pt x="3423" y="1889"/>
                  </a:lnTo>
                  <a:lnTo>
                    <a:pt x="3423" y="1882"/>
                  </a:lnTo>
                  <a:lnTo>
                    <a:pt x="3419" y="1878"/>
                  </a:lnTo>
                  <a:lnTo>
                    <a:pt x="3424" y="1875"/>
                  </a:lnTo>
                  <a:lnTo>
                    <a:pt x="3424" y="1872"/>
                  </a:lnTo>
                  <a:lnTo>
                    <a:pt x="3424" y="1861"/>
                  </a:lnTo>
                  <a:lnTo>
                    <a:pt x="3431" y="1854"/>
                  </a:lnTo>
                  <a:lnTo>
                    <a:pt x="3438" y="1851"/>
                  </a:lnTo>
                  <a:lnTo>
                    <a:pt x="3438" y="1844"/>
                  </a:lnTo>
                  <a:lnTo>
                    <a:pt x="3443" y="1846"/>
                  </a:lnTo>
                  <a:lnTo>
                    <a:pt x="3445" y="1843"/>
                  </a:lnTo>
                  <a:lnTo>
                    <a:pt x="3448" y="1843"/>
                  </a:lnTo>
                  <a:lnTo>
                    <a:pt x="3452" y="1837"/>
                  </a:lnTo>
                  <a:lnTo>
                    <a:pt x="3455" y="1836"/>
                  </a:lnTo>
                  <a:lnTo>
                    <a:pt x="3460" y="1829"/>
                  </a:lnTo>
                  <a:lnTo>
                    <a:pt x="3469" y="1825"/>
                  </a:lnTo>
                  <a:lnTo>
                    <a:pt x="3472" y="1832"/>
                  </a:lnTo>
                  <a:lnTo>
                    <a:pt x="3476" y="1836"/>
                  </a:lnTo>
                  <a:lnTo>
                    <a:pt x="3477" y="1834"/>
                  </a:lnTo>
                  <a:lnTo>
                    <a:pt x="3479" y="1837"/>
                  </a:lnTo>
                  <a:lnTo>
                    <a:pt x="3482" y="1836"/>
                  </a:lnTo>
                  <a:lnTo>
                    <a:pt x="3482" y="1834"/>
                  </a:lnTo>
                  <a:lnTo>
                    <a:pt x="3488" y="1831"/>
                  </a:lnTo>
                  <a:lnTo>
                    <a:pt x="3491" y="1831"/>
                  </a:lnTo>
                  <a:lnTo>
                    <a:pt x="3496" y="1836"/>
                  </a:lnTo>
                  <a:lnTo>
                    <a:pt x="3498" y="1841"/>
                  </a:lnTo>
                  <a:lnTo>
                    <a:pt x="3496" y="1846"/>
                  </a:lnTo>
                  <a:lnTo>
                    <a:pt x="3505" y="1844"/>
                  </a:lnTo>
                  <a:lnTo>
                    <a:pt x="3506" y="1841"/>
                  </a:lnTo>
                  <a:lnTo>
                    <a:pt x="3506" y="1837"/>
                  </a:lnTo>
                  <a:lnTo>
                    <a:pt x="3508" y="1836"/>
                  </a:lnTo>
                  <a:lnTo>
                    <a:pt x="3510" y="1834"/>
                  </a:lnTo>
                  <a:lnTo>
                    <a:pt x="3508" y="1831"/>
                  </a:lnTo>
                  <a:lnTo>
                    <a:pt x="3511" y="1827"/>
                  </a:lnTo>
                  <a:lnTo>
                    <a:pt x="3517" y="1825"/>
                  </a:lnTo>
                  <a:lnTo>
                    <a:pt x="3517" y="1820"/>
                  </a:lnTo>
                  <a:lnTo>
                    <a:pt x="3520" y="1819"/>
                  </a:lnTo>
                  <a:lnTo>
                    <a:pt x="3520" y="1812"/>
                  </a:lnTo>
                  <a:lnTo>
                    <a:pt x="3522" y="1810"/>
                  </a:lnTo>
                  <a:lnTo>
                    <a:pt x="3520" y="1807"/>
                  </a:lnTo>
                  <a:lnTo>
                    <a:pt x="3527" y="1808"/>
                  </a:lnTo>
                  <a:lnTo>
                    <a:pt x="3527" y="1807"/>
                  </a:lnTo>
                  <a:lnTo>
                    <a:pt x="3537" y="1805"/>
                  </a:lnTo>
                  <a:lnTo>
                    <a:pt x="3544" y="1800"/>
                  </a:lnTo>
                  <a:lnTo>
                    <a:pt x="3547" y="1793"/>
                  </a:lnTo>
                  <a:lnTo>
                    <a:pt x="3551" y="1793"/>
                  </a:lnTo>
                  <a:lnTo>
                    <a:pt x="3559" y="1788"/>
                  </a:lnTo>
                  <a:lnTo>
                    <a:pt x="3566" y="1786"/>
                  </a:lnTo>
                  <a:lnTo>
                    <a:pt x="3570" y="1783"/>
                  </a:lnTo>
                  <a:lnTo>
                    <a:pt x="3576" y="1781"/>
                  </a:lnTo>
                  <a:close/>
                  <a:moveTo>
                    <a:pt x="3022" y="1774"/>
                  </a:moveTo>
                  <a:lnTo>
                    <a:pt x="3018" y="1776"/>
                  </a:lnTo>
                  <a:lnTo>
                    <a:pt x="3016" y="1774"/>
                  </a:lnTo>
                  <a:lnTo>
                    <a:pt x="3020" y="1771"/>
                  </a:lnTo>
                  <a:lnTo>
                    <a:pt x="3023" y="1772"/>
                  </a:lnTo>
                  <a:lnTo>
                    <a:pt x="3022" y="1774"/>
                  </a:lnTo>
                  <a:close/>
                  <a:moveTo>
                    <a:pt x="3168" y="1769"/>
                  </a:moveTo>
                  <a:lnTo>
                    <a:pt x="3170" y="1772"/>
                  </a:lnTo>
                  <a:lnTo>
                    <a:pt x="3167" y="1774"/>
                  </a:lnTo>
                  <a:lnTo>
                    <a:pt x="3167" y="1772"/>
                  </a:lnTo>
                  <a:lnTo>
                    <a:pt x="3168" y="1771"/>
                  </a:lnTo>
                  <a:lnTo>
                    <a:pt x="3168" y="1769"/>
                  </a:lnTo>
                  <a:close/>
                  <a:moveTo>
                    <a:pt x="2960" y="1761"/>
                  </a:moveTo>
                  <a:lnTo>
                    <a:pt x="2964" y="1762"/>
                  </a:lnTo>
                  <a:lnTo>
                    <a:pt x="2962" y="1766"/>
                  </a:lnTo>
                  <a:lnTo>
                    <a:pt x="2958" y="1764"/>
                  </a:lnTo>
                  <a:lnTo>
                    <a:pt x="2960" y="1761"/>
                  </a:lnTo>
                  <a:close/>
                  <a:moveTo>
                    <a:pt x="2945" y="1761"/>
                  </a:moveTo>
                  <a:lnTo>
                    <a:pt x="2946" y="1764"/>
                  </a:lnTo>
                  <a:lnTo>
                    <a:pt x="2941" y="1762"/>
                  </a:lnTo>
                  <a:lnTo>
                    <a:pt x="2945" y="1761"/>
                  </a:lnTo>
                  <a:close/>
                  <a:moveTo>
                    <a:pt x="2917" y="1755"/>
                  </a:moveTo>
                  <a:lnTo>
                    <a:pt x="2917" y="1757"/>
                  </a:lnTo>
                  <a:lnTo>
                    <a:pt x="2917" y="1755"/>
                  </a:lnTo>
                  <a:close/>
                  <a:moveTo>
                    <a:pt x="2938" y="1742"/>
                  </a:moveTo>
                  <a:lnTo>
                    <a:pt x="2940" y="1745"/>
                  </a:lnTo>
                  <a:lnTo>
                    <a:pt x="2936" y="1745"/>
                  </a:lnTo>
                  <a:lnTo>
                    <a:pt x="2933" y="1747"/>
                  </a:lnTo>
                  <a:lnTo>
                    <a:pt x="2934" y="1749"/>
                  </a:lnTo>
                  <a:lnTo>
                    <a:pt x="2931" y="1747"/>
                  </a:lnTo>
                  <a:lnTo>
                    <a:pt x="2931" y="1745"/>
                  </a:lnTo>
                  <a:lnTo>
                    <a:pt x="2938" y="1742"/>
                  </a:lnTo>
                  <a:close/>
                  <a:moveTo>
                    <a:pt x="2945" y="1740"/>
                  </a:moveTo>
                  <a:lnTo>
                    <a:pt x="2946" y="1740"/>
                  </a:lnTo>
                  <a:lnTo>
                    <a:pt x="2946" y="1745"/>
                  </a:lnTo>
                  <a:lnTo>
                    <a:pt x="2948" y="1749"/>
                  </a:lnTo>
                  <a:lnTo>
                    <a:pt x="2948" y="1747"/>
                  </a:lnTo>
                  <a:lnTo>
                    <a:pt x="2948" y="1749"/>
                  </a:lnTo>
                  <a:lnTo>
                    <a:pt x="2952" y="1747"/>
                  </a:lnTo>
                  <a:lnTo>
                    <a:pt x="2950" y="1743"/>
                  </a:lnTo>
                  <a:lnTo>
                    <a:pt x="2952" y="1745"/>
                  </a:lnTo>
                  <a:lnTo>
                    <a:pt x="2953" y="1740"/>
                  </a:lnTo>
                  <a:lnTo>
                    <a:pt x="2957" y="1742"/>
                  </a:lnTo>
                  <a:lnTo>
                    <a:pt x="2962" y="1740"/>
                  </a:lnTo>
                  <a:lnTo>
                    <a:pt x="2964" y="1742"/>
                  </a:lnTo>
                  <a:lnTo>
                    <a:pt x="2962" y="1745"/>
                  </a:lnTo>
                  <a:lnTo>
                    <a:pt x="2958" y="1745"/>
                  </a:lnTo>
                  <a:lnTo>
                    <a:pt x="2957" y="1750"/>
                  </a:lnTo>
                  <a:lnTo>
                    <a:pt x="2953" y="1750"/>
                  </a:lnTo>
                  <a:lnTo>
                    <a:pt x="2952" y="1747"/>
                  </a:lnTo>
                  <a:lnTo>
                    <a:pt x="2950" y="1752"/>
                  </a:lnTo>
                  <a:lnTo>
                    <a:pt x="2953" y="1755"/>
                  </a:lnTo>
                  <a:lnTo>
                    <a:pt x="2955" y="1757"/>
                  </a:lnTo>
                  <a:lnTo>
                    <a:pt x="2953" y="1757"/>
                  </a:lnTo>
                  <a:lnTo>
                    <a:pt x="2955" y="1759"/>
                  </a:lnTo>
                  <a:lnTo>
                    <a:pt x="2950" y="1764"/>
                  </a:lnTo>
                  <a:lnTo>
                    <a:pt x="2948" y="1764"/>
                  </a:lnTo>
                  <a:lnTo>
                    <a:pt x="2945" y="1759"/>
                  </a:lnTo>
                  <a:lnTo>
                    <a:pt x="2941" y="1761"/>
                  </a:lnTo>
                  <a:lnTo>
                    <a:pt x="2940" y="1757"/>
                  </a:lnTo>
                  <a:lnTo>
                    <a:pt x="2940" y="1754"/>
                  </a:lnTo>
                  <a:lnTo>
                    <a:pt x="2943" y="1755"/>
                  </a:lnTo>
                  <a:lnTo>
                    <a:pt x="2940" y="1754"/>
                  </a:lnTo>
                  <a:lnTo>
                    <a:pt x="2943" y="1754"/>
                  </a:lnTo>
                  <a:lnTo>
                    <a:pt x="2941" y="1750"/>
                  </a:lnTo>
                  <a:lnTo>
                    <a:pt x="2946" y="1750"/>
                  </a:lnTo>
                  <a:lnTo>
                    <a:pt x="2945" y="1747"/>
                  </a:lnTo>
                  <a:lnTo>
                    <a:pt x="2945" y="1749"/>
                  </a:lnTo>
                  <a:lnTo>
                    <a:pt x="2941" y="1749"/>
                  </a:lnTo>
                  <a:lnTo>
                    <a:pt x="2943" y="1745"/>
                  </a:lnTo>
                  <a:lnTo>
                    <a:pt x="2940" y="1738"/>
                  </a:lnTo>
                  <a:lnTo>
                    <a:pt x="2945" y="1740"/>
                  </a:lnTo>
                  <a:close/>
                  <a:moveTo>
                    <a:pt x="2952" y="1735"/>
                  </a:moveTo>
                  <a:lnTo>
                    <a:pt x="2953" y="1735"/>
                  </a:lnTo>
                  <a:lnTo>
                    <a:pt x="2952" y="1735"/>
                  </a:lnTo>
                  <a:close/>
                  <a:moveTo>
                    <a:pt x="2946" y="1731"/>
                  </a:moveTo>
                  <a:lnTo>
                    <a:pt x="2945" y="1735"/>
                  </a:lnTo>
                  <a:lnTo>
                    <a:pt x="2945" y="1730"/>
                  </a:lnTo>
                  <a:lnTo>
                    <a:pt x="2946" y="1731"/>
                  </a:lnTo>
                  <a:close/>
                  <a:moveTo>
                    <a:pt x="2953" y="1725"/>
                  </a:moveTo>
                  <a:lnTo>
                    <a:pt x="2955" y="1725"/>
                  </a:lnTo>
                  <a:lnTo>
                    <a:pt x="2955" y="1728"/>
                  </a:lnTo>
                  <a:lnTo>
                    <a:pt x="2953" y="1728"/>
                  </a:lnTo>
                  <a:lnTo>
                    <a:pt x="2953" y="1725"/>
                  </a:lnTo>
                  <a:close/>
                  <a:moveTo>
                    <a:pt x="3498" y="1723"/>
                  </a:moveTo>
                  <a:lnTo>
                    <a:pt x="3500" y="1723"/>
                  </a:lnTo>
                  <a:lnTo>
                    <a:pt x="3500" y="1725"/>
                  </a:lnTo>
                  <a:lnTo>
                    <a:pt x="3498" y="1725"/>
                  </a:lnTo>
                  <a:lnTo>
                    <a:pt x="3498" y="1723"/>
                  </a:lnTo>
                  <a:close/>
                  <a:moveTo>
                    <a:pt x="2933" y="1721"/>
                  </a:moveTo>
                  <a:lnTo>
                    <a:pt x="2934" y="1721"/>
                  </a:lnTo>
                  <a:lnTo>
                    <a:pt x="2934" y="1723"/>
                  </a:lnTo>
                  <a:lnTo>
                    <a:pt x="2933" y="1723"/>
                  </a:lnTo>
                  <a:lnTo>
                    <a:pt x="2933" y="1721"/>
                  </a:lnTo>
                  <a:close/>
                  <a:moveTo>
                    <a:pt x="3279" y="1721"/>
                  </a:moveTo>
                  <a:lnTo>
                    <a:pt x="3279" y="1723"/>
                  </a:lnTo>
                  <a:lnTo>
                    <a:pt x="3276" y="1723"/>
                  </a:lnTo>
                  <a:lnTo>
                    <a:pt x="3279" y="1721"/>
                  </a:lnTo>
                  <a:close/>
                  <a:moveTo>
                    <a:pt x="2934" y="1720"/>
                  </a:moveTo>
                  <a:lnTo>
                    <a:pt x="2936" y="1720"/>
                  </a:lnTo>
                  <a:lnTo>
                    <a:pt x="2936" y="1721"/>
                  </a:lnTo>
                  <a:lnTo>
                    <a:pt x="2934" y="1721"/>
                  </a:lnTo>
                  <a:lnTo>
                    <a:pt x="2934" y="1720"/>
                  </a:lnTo>
                  <a:close/>
                  <a:moveTo>
                    <a:pt x="3271" y="1718"/>
                  </a:moveTo>
                  <a:lnTo>
                    <a:pt x="3274" y="1720"/>
                  </a:lnTo>
                  <a:lnTo>
                    <a:pt x="3276" y="1718"/>
                  </a:lnTo>
                  <a:lnTo>
                    <a:pt x="3276" y="1720"/>
                  </a:lnTo>
                  <a:lnTo>
                    <a:pt x="3272" y="1726"/>
                  </a:lnTo>
                  <a:lnTo>
                    <a:pt x="3267" y="1725"/>
                  </a:lnTo>
                  <a:lnTo>
                    <a:pt x="3266" y="1721"/>
                  </a:lnTo>
                  <a:lnTo>
                    <a:pt x="3266" y="1718"/>
                  </a:lnTo>
                  <a:lnTo>
                    <a:pt x="3271" y="1718"/>
                  </a:lnTo>
                  <a:close/>
                  <a:moveTo>
                    <a:pt x="2924" y="1720"/>
                  </a:moveTo>
                  <a:lnTo>
                    <a:pt x="2923" y="1723"/>
                  </a:lnTo>
                  <a:lnTo>
                    <a:pt x="2924" y="1725"/>
                  </a:lnTo>
                  <a:lnTo>
                    <a:pt x="2926" y="1723"/>
                  </a:lnTo>
                  <a:lnTo>
                    <a:pt x="2928" y="1725"/>
                  </a:lnTo>
                  <a:lnTo>
                    <a:pt x="2929" y="1725"/>
                  </a:lnTo>
                  <a:lnTo>
                    <a:pt x="2931" y="1726"/>
                  </a:lnTo>
                  <a:lnTo>
                    <a:pt x="2933" y="1723"/>
                  </a:lnTo>
                  <a:lnTo>
                    <a:pt x="2933" y="1726"/>
                  </a:lnTo>
                  <a:lnTo>
                    <a:pt x="2936" y="1725"/>
                  </a:lnTo>
                  <a:lnTo>
                    <a:pt x="2936" y="1731"/>
                  </a:lnTo>
                  <a:lnTo>
                    <a:pt x="2934" y="1728"/>
                  </a:lnTo>
                  <a:lnTo>
                    <a:pt x="2933" y="1730"/>
                  </a:lnTo>
                  <a:lnTo>
                    <a:pt x="2934" y="1737"/>
                  </a:lnTo>
                  <a:lnTo>
                    <a:pt x="2936" y="1738"/>
                  </a:lnTo>
                  <a:lnTo>
                    <a:pt x="2929" y="1738"/>
                  </a:lnTo>
                  <a:lnTo>
                    <a:pt x="2929" y="1737"/>
                  </a:lnTo>
                  <a:lnTo>
                    <a:pt x="2928" y="1735"/>
                  </a:lnTo>
                  <a:lnTo>
                    <a:pt x="2924" y="1738"/>
                  </a:lnTo>
                  <a:lnTo>
                    <a:pt x="2921" y="1738"/>
                  </a:lnTo>
                  <a:lnTo>
                    <a:pt x="2923" y="1742"/>
                  </a:lnTo>
                  <a:lnTo>
                    <a:pt x="2926" y="1740"/>
                  </a:lnTo>
                  <a:lnTo>
                    <a:pt x="2924" y="1745"/>
                  </a:lnTo>
                  <a:lnTo>
                    <a:pt x="2921" y="1743"/>
                  </a:lnTo>
                  <a:lnTo>
                    <a:pt x="2919" y="1747"/>
                  </a:lnTo>
                  <a:lnTo>
                    <a:pt x="2921" y="1750"/>
                  </a:lnTo>
                  <a:lnTo>
                    <a:pt x="2921" y="1755"/>
                  </a:lnTo>
                  <a:lnTo>
                    <a:pt x="2923" y="1754"/>
                  </a:lnTo>
                  <a:lnTo>
                    <a:pt x="2919" y="1757"/>
                  </a:lnTo>
                  <a:lnTo>
                    <a:pt x="2916" y="1752"/>
                  </a:lnTo>
                  <a:lnTo>
                    <a:pt x="2912" y="1754"/>
                  </a:lnTo>
                  <a:lnTo>
                    <a:pt x="2911" y="1752"/>
                  </a:lnTo>
                  <a:lnTo>
                    <a:pt x="2916" y="1749"/>
                  </a:lnTo>
                  <a:lnTo>
                    <a:pt x="2916" y="1743"/>
                  </a:lnTo>
                  <a:lnTo>
                    <a:pt x="2914" y="1740"/>
                  </a:lnTo>
                  <a:lnTo>
                    <a:pt x="2912" y="1742"/>
                  </a:lnTo>
                  <a:lnTo>
                    <a:pt x="2914" y="1738"/>
                  </a:lnTo>
                  <a:lnTo>
                    <a:pt x="2912" y="1737"/>
                  </a:lnTo>
                  <a:lnTo>
                    <a:pt x="2914" y="1733"/>
                  </a:lnTo>
                  <a:lnTo>
                    <a:pt x="2917" y="1733"/>
                  </a:lnTo>
                  <a:lnTo>
                    <a:pt x="2917" y="1730"/>
                  </a:lnTo>
                  <a:lnTo>
                    <a:pt x="2919" y="1730"/>
                  </a:lnTo>
                  <a:lnTo>
                    <a:pt x="2916" y="1726"/>
                  </a:lnTo>
                  <a:lnTo>
                    <a:pt x="2921" y="1725"/>
                  </a:lnTo>
                  <a:lnTo>
                    <a:pt x="2917" y="1723"/>
                  </a:lnTo>
                  <a:lnTo>
                    <a:pt x="2917" y="1720"/>
                  </a:lnTo>
                  <a:lnTo>
                    <a:pt x="2921" y="1720"/>
                  </a:lnTo>
                  <a:lnTo>
                    <a:pt x="2921" y="1718"/>
                  </a:lnTo>
                  <a:lnTo>
                    <a:pt x="2924" y="1720"/>
                  </a:lnTo>
                  <a:close/>
                  <a:moveTo>
                    <a:pt x="3450" y="1718"/>
                  </a:moveTo>
                  <a:lnTo>
                    <a:pt x="3452" y="1718"/>
                  </a:lnTo>
                  <a:lnTo>
                    <a:pt x="3452" y="1720"/>
                  </a:lnTo>
                  <a:lnTo>
                    <a:pt x="3450" y="1720"/>
                  </a:lnTo>
                  <a:lnTo>
                    <a:pt x="3450" y="1718"/>
                  </a:lnTo>
                  <a:close/>
                  <a:moveTo>
                    <a:pt x="3365" y="1718"/>
                  </a:moveTo>
                  <a:lnTo>
                    <a:pt x="3365" y="1720"/>
                  </a:lnTo>
                  <a:lnTo>
                    <a:pt x="3363" y="1721"/>
                  </a:lnTo>
                  <a:lnTo>
                    <a:pt x="3354" y="1725"/>
                  </a:lnTo>
                  <a:lnTo>
                    <a:pt x="3348" y="1723"/>
                  </a:lnTo>
                  <a:lnTo>
                    <a:pt x="3342" y="1728"/>
                  </a:lnTo>
                  <a:lnTo>
                    <a:pt x="3339" y="1733"/>
                  </a:lnTo>
                  <a:lnTo>
                    <a:pt x="3337" y="1738"/>
                  </a:lnTo>
                  <a:lnTo>
                    <a:pt x="3334" y="1740"/>
                  </a:lnTo>
                  <a:lnTo>
                    <a:pt x="3331" y="1738"/>
                  </a:lnTo>
                  <a:lnTo>
                    <a:pt x="3329" y="1737"/>
                  </a:lnTo>
                  <a:lnTo>
                    <a:pt x="3331" y="1730"/>
                  </a:lnTo>
                  <a:lnTo>
                    <a:pt x="3339" y="1725"/>
                  </a:lnTo>
                  <a:lnTo>
                    <a:pt x="3339" y="1721"/>
                  </a:lnTo>
                  <a:lnTo>
                    <a:pt x="3342" y="1718"/>
                  </a:lnTo>
                  <a:lnTo>
                    <a:pt x="3348" y="1720"/>
                  </a:lnTo>
                  <a:lnTo>
                    <a:pt x="3351" y="1718"/>
                  </a:lnTo>
                  <a:lnTo>
                    <a:pt x="3360" y="1718"/>
                  </a:lnTo>
                  <a:lnTo>
                    <a:pt x="3365" y="1718"/>
                  </a:lnTo>
                  <a:close/>
                  <a:moveTo>
                    <a:pt x="3286" y="1716"/>
                  </a:moveTo>
                  <a:lnTo>
                    <a:pt x="3288" y="1716"/>
                  </a:lnTo>
                  <a:lnTo>
                    <a:pt x="3288" y="1718"/>
                  </a:lnTo>
                  <a:lnTo>
                    <a:pt x="3284" y="1718"/>
                  </a:lnTo>
                  <a:lnTo>
                    <a:pt x="3286" y="1716"/>
                  </a:lnTo>
                  <a:close/>
                  <a:moveTo>
                    <a:pt x="2970" y="1711"/>
                  </a:moveTo>
                  <a:lnTo>
                    <a:pt x="2972" y="1711"/>
                  </a:lnTo>
                  <a:lnTo>
                    <a:pt x="2970" y="1714"/>
                  </a:lnTo>
                  <a:lnTo>
                    <a:pt x="2967" y="1713"/>
                  </a:lnTo>
                  <a:lnTo>
                    <a:pt x="2970" y="1711"/>
                  </a:lnTo>
                  <a:close/>
                  <a:moveTo>
                    <a:pt x="3445" y="1714"/>
                  </a:moveTo>
                  <a:lnTo>
                    <a:pt x="3441" y="1714"/>
                  </a:lnTo>
                  <a:lnTo>
                    <a:pt x="3443" y="1709"/>
                  </a:lnTo>
                  <a:lnTo>
                    <a:pt x="3445" y="1711"/>
                  </a:lnTo>
                  <a:lnTo>
                    <a:pt x="3445" y="1714"/>
                  </a:lnTo>
                  <a:close/>
                  <a:moveTo>
                    <a:pt x="2989" y="1708"/>
                  </a:moveTo>
                  <a:lnTo>
                    <a:pt x="2991" y="1708"/>
                  </a:lnTo>
                  <a:lnTo>
                    <a:pt x="2991" y="1711"/>
                  </a:lnTo>
                  <a:lnTo>
                    <a:pt x="2989" y="1711"/>
                  </a:lnTo>
                  <a:lnTo>
                    <a:pt x="2989" y="1708"/>
                  </a:lnTo>
                  <a:close/>
                  <a:moveTo>
                    <a:pt x="3459" y="1709"/>
                  </a:moveTo>
                  <a:lnTo>
                    <a:pt x="3457" y="1713"/>
                  </a:lnTo>
                  <a:lnTo>
                    <a:pt x="3453" y="1711"/>
                  </a:lnTo>
                  <a:lnTo>
                    <a:pt x="3455" y="1709"/>
                  </a:lnTo>
                  <a:lnTo>
                    <a:pt x="3459" y="1709"/>
                  </a:lnTo>
                  <a:close/>
                  <a:moveTo>
                    <a:pt x="3264" y="1708"/>
                  </a:moveTo>
                  <a:lnTo>
                    <a:pt x="3262" y="1711"/>
                  </a:lnTo>
                  <a:lnTo>
                    <a:pt x="3259" y="1711"/>
                  </a:lnTo>
                  <a:lnTo>
                    <a:pt x="3264" y="1708"/>
                  </a:lnTo>
                  <a:close/>
                  <a:moveTo>
                    <a:pt x="3003" y="1706"/>
                  </a:moveTo>
                  <a:lnTo>
                    <a:pt x="3004" y="1708"/>
                  </a:lnTo>
                  <a:lnTo>
                    <a:pt x="3001" y="1708"/>
                  </a:lnTo>
                  <a:lnTo>
                    <a:pt x="3003" y="1706"/>
                  </a:lnTo>
                  <a:close/>
                  <a:moveTo>
                    <a:pt x="3191" y="1701"/>
                  </a:moveTo>
                  <a:lnTo>
                    <a:pt x="3194" y="1702"/>
                  </a:lnTo>
                  <a:lnTo>
                    <a:pt x="3196" y="1706"/>
                  </a:lnTo>
                  <a:lnTo>
                    <a:pt x="3192" y="1709"/>
                  </a:lnTo>
                  <a:lnTo>
                    <a:pt x="3187" y="1706"/>
                  </a:lnTo>
                  <a:lnTo>
                    <a:pt x="3189" y="1702"/>
                  </a:lnTo>
                  <a:lnTo>
                    <a:pt x="3191" y="1701"/>
                  </a:lnTo>
                  <a:close/>
                  <a:moveTo>
                    <a:pt x="3508" y="1699"/>
                  </a:moveTo>
                  <a:lnTo>
                    <a:pt x="3510" y="1701"/>
                  </a:lnTo>
                  <a:lnTo>
                    <a:pt x="3508" y="1704"/>
                  </a:lnTo>
                  <a:lnTo>
                    <a:pt x="3505" y="1704"/>
                  </a:lnTo>
                  <a:lnTo>
                    <a:pt x="3503" y="1702"/>
                  </a:lnTo>
                  <a:lnTo>
                    <a:pt x="3508" y="1699"/>
                  </a:lnTo>
                  <a:close/>
                  <a:moveTo>
                    <a:pt x="3371" y="1694"/>
                  </a:moveTo>
                  <a:lnTo>
                    <a:pt x="3371" y="1696"/>
                  </a:lnTo>
                  <a:lnTo>
                    <a:pt x="3375" y="1694"/>
                  </a:lnTo>
                  <a:lnTo>
                    <a:pt x="3377" y="1696"/>
                  </a:lnTo>
                  <a:lnTo>
                    <a:pt x="3385" y="1697"/>
                  </a:lnTo>
                  <a:lnTo>
                    <a:pt x="3382" y="1702"/>
                  </a:lnTo>
                  <a:lnTo>
                    <a:pt x="3382" y="1709"/>
                  </a:lnTo>
                  <a:lnTo>
                    <a:pt x="3380" y="1713"/>
                  </a:lnTo>
                  <a:lnTo>
                    <a:pt x="3373" y="1714"/>
                  </a:lnTo>
                  <a:lnTo>
                    <a:pt x="3366" y="1713"/>
                  </a:lnTo>
                  <a:lnTo>
                    <a:pt x="3358" y="1714"/>
                  </a:lnTo>
                  <a:lnTo>
                    <a:pt x="3354" y="1714"/>
                  </a:lnTo>
                  <a:lnTo>
                    <a:pt x="3353" y="1716"/>
                  </a:lnTo>
                  <a:lnTo>
                    <a:pt x="3351" y="1714"/>
                  </a:lnTo>
                  <a:lnTo>
                    <a:pt x="3346" y="1716"/>
                  </a:lnTo>
                  <a:lnTo>
                    <a:pt x="3346" y="1711"/>
                  </a:lnTo>
                  <a:lnTo>
                    <a:pt x="3349" y="1702"/>
                  </a:lnTo>
                  <a:lnTo>
                    <a:pt x="3358" y="1697"/>
                  </a:lnTo>
                  <a:lnTo>
                    <a:pt x="3363" y="1694"/>
                  </a:lnTo>
                  <a:lnTo>
                    <a:pt x="3366" y="1696"/>
                  </a:lnTo>
                  <a:lnTo>
                    <a:pt x="3371" y="1694"/>
                  </a:lnTo>
                  <a:close/>
                  <a:moveTo>
                    <a:pt x="3474" y="1692"/>
                  </a:moveTo>
                  <a:lnTo>
                    <a:pt x="3476" y="1692"/>
                  </a:lnTo>
                  <a:lnTo>
                    <a:pt x="3476" y="1694"/>
                  </a:lnTo>
                  <a:lnTo>
                    <a:pt x="3474" y="1694"/>
                  </a:lnTo>
                  <a:lnTo>
                    <a:pt x="3474" y="1692"/>
                  </a:lnTo>
                  <a:close/>
                  <a:moveTo>
                    <a:pt x="3469" y="1692"/>
                  </a:moveTo>
                  <a:lnTo>
                    <a:pt x="3471" y="1692"/>
                  </a:lnTo>
                  <a:lnTo>
                    <a:pt x="3471" y="1694"/>
                  </a:lnTo>
                  <a:lnTo>
                    <a:pt x="3469" y="1694"/>
                  </a:lnTo>
                  <a:lnTo>
                    <a:pt x="3469" y="1692"/>
                  </a:lnTo>
                  <a:close/>
                  <a:moveTo>
                    <a:pt x="3508" y="1690"/>
                  </a:moveTo>
                  <a:lnTo>
                    <a:pt x="3510" y="1690"/>
                  </a:lnTo>
                  <a:lnTo>
                    <a:pt x="3510" y="1694"/>
                  </a:lnTo>
                  <a:lnTo>
                    <a:pt x="3508" y="1694"/>
                  </a:lnTo>
                  <a:lnTo>
                    <a:pt x="3508" y="1690"/>
                  </a:lnTo>
                  <a:close/>
                  <a:moveTo>
                    <a:pt x="3500" y="1687"/>
                  </a:moveTo>
                  <a:lnTo>
                    <a:pt x="3503" y="1687"/>
                  </a:lnTo>
                  <a:lnTo>
                    <a:pt x="3505" y="1690"/>
                  </a:lnTo>
                  <a:lnTo>
                    <a:pt x="3501" y="1699"/>
                  </a:lnTo>
                  <a:lnTo>
                    <a:pt x="3501" y="1704"/>
                  </a:lnTo>
                  <a:lnTo>
                    <a:pt x="3500" y="1708"/>
                  </a:lnTo>
                  <a:lnTo>
                    <a:pt x="3494" y="1709"/>
                  </a:lnTo>
                  <a:lnTo>
                    <a:pt x="3489" y="1716"/>
                  </a:lnTo>
                  <a:lnTo>
                    <a:pt x="3489" y="1721"/>
                  </a:lnTo>
                  <a:lnTo>
                    <a:pt x="3488" y="1725"/>
                  </a:lnTo>
                  <a:lnTo>
                    <a:pt x="3486" y="1725"/>
                  </a:lnTo>
                  <a:lnTo>
                    <a:pt x="3484" y="1728"/>
                  </a:lnTo>
                  <a:lnTo>
                    <a:pt x="3481" y="1731"/>
                  </a:lnTo>
                  <a:lnTo>
                    <a:pt x="3471" y="1731"/>
                  </a:lnTo>
                  <a:lnTo>
                    <a:pt x="3472" y="1725"/>
                  </a:lnTo>
                  <a:lnTo>
                    <a:pt x="3469" y="1716"/>
                  </a:lnTo>
                  <a:lnTo>
                    <a:pt x="3464" y="1716"/>
                  </a:lnTo>
                  <a:lnTo>
                    <a:pt x="3459" y="1721"/>
                  </a:lnTo>
                  <a:lnTo>
                    <a:pt x="3455" y="1720"/>
                  </a:lnTo>
                  <a:lnTo>
                    <a:pt x="3459" y="1714"/>
                  </a:lnTo>
                  <a:lnTo>
                    <a:pt x="3460" y="1708"/>
                  </a:lnTo>
                  <a:lnTo>
                    <a:pt x="3465" y="1706"/>
                  </a:lnTo>
                  <a:lnTo>
                    <a:pt x="3472" y="1701"/>
                  </a:lnTo>
                  <a:lnTo>
                    <a:pt x="3476" y="1704"/>
                  </a:lnTo>
                  <a:lnTo>
                    <a:pt x="3476" y="1711"/>
                  </a:lnTo>
                  <a:lnTo>
                    <a:pt x="3476" y="1709"/>
                  </a:lnTo>
                  <a:lnTo>
                    <a:pt x="3477" y="1713"/>
                  </a:lnTo>
                  <a:lnTo>
                    <a:pt x="3479" y="1713"/>
                  </a:lnTo>
                  <a:lnTo>
                    <a:pt x="3477" y="1709"/>
                  </a:lnTo>
                  <a:lnTo>
                    <a:pt x="3484" y="1704"/>
                  </a:lnTo>
                  <a:lnTo>
                    <a:pt x="3488" y="1699"/>
                  </a:lnTo>
                  <a:lnTo>
                    <a:pt x="3489" y="1699"/>
                  </a:lnTo>
                  <a:lnTo>
                    <a:pt x="3493" y="1692"/>
                  </a:lnTo>
                  <a:lnTo>
                    <a:pt x="3494" y="1689"/>
                  </a:lnTo>
                  <a:lnTo>
                    <a:pt x="3500" y="1687"/>
                  </a:lnTo>
                  <a:close/>
                  <a:moveTo>
                    <a:pt x="3440" y="1687"/>
                  </a:moveTo>
                  <a:lnTo>
                    <a:pt x="3447" y="1690"/>
                  </a:lnTo>
                  <a:lnTo>
                    <a:pt x="3448" y="1694"/>
                  </a:lnTo>
                  <a:lnTo>
                    <a:pt x="3448" y="1692"/>
                  </a:lnTo>
                  <a:lnTo>
                    <a:pt x="3453" y="1692"/>
                  </a:lnTo>
                  <a:lnTo>
                    <a:pt x="3455" y="1696"/>
                  </a:lnTo>
                  <a:lnTo>
                    <a:pt x="3447" y="1699"/>
                  </a:lnTo>
                  <a:lnTo>
                    <a:pt x="3445" y="1701"/>
                  </a:lnTo>
                  <a:lnTo>
                    <a:pt x="3441" y="1699"/>
                  </a:lnTo>
                  <a:lnTo>
                    <a:pt x="3436" y="1701"/>
                  </a:lnTo>
                  <a:lnTo>
                    <a:pt x="3433" y="1708"/>
                  </a:lnTo>
                  <a:lnTo>
                    <a:pt x="3430" y="1713"/>
                  </a:lnTo>
                  <a:lnTo>
                    <a:pt x="3426" y="1718"/>
                  </a:lnTo>
                  <a:lnTo>
                    <a:pt x="3423" y="1718"/>
                  </a:lnTo>
                  <a:lnTo>
                    <a:pt x="3423" y="1714"/>
                  </a:lnTo>
                  <a:lnTo>
                    <a:pt x="3419" y="1714"/>
                  </a:lnTo>
                  <a:lnTo>
                    <a:pt x="3418" y="1716"/>
                  </a:lnTo>
                  <a:lnTo>
                    <a:pt x="3411" y="1723"/>
                  </a:lnTo>
                  <a:lnTo>
                    <a:pt x="3416" y="1730"/>
                  </a:lnTo>
                  <a:lnTo>
                    <a:pt x="3411" y="1735"/>
                  </a:lnTo>
                  <a:lnTo>
                    <a:pt x="3407" y="1733"/>
                  </a:lnTo>
                  <a:lnTo>
                    <a:pt x="3404" y="1728"/>
                  </a:lnTo>
                  <a:lnTo>
                    <a:pt x="3399" y="1730"/>
                  </a:lnTo>
                  <a:lnTo>
                    <a:pt x="3395" y="1735"/>
                  </a:lnTo>
                  <a:lnTo>
                    <a:pt x="3392" y="1737"/>
                  </a:lnTo>
                  <a:lnTo>
                    <a:pt x="3387" y="1733"/>
                  </a:lnTo>
                  <a:lnTo>
                    <a:pt x="3387" y="1731"/>
                  </a:lnTo>
                  <a:lnTo>
                    <a:pt x="3383" y="1730"/>
                  </a:lnTo>
                  <a:lnTo>
                    <a:pt x="3380" y="1731"/>
                  </a:lnTo>
                  <a:lnTo>
                    <a:pt x="3373" y="1731"/>
                  </a:lnTo>
                  <a:lnTo>
                    <a:pt x="3371" y="1733"/>
                  </a:lnTo>
                  <a:lnTo>
                    <a:pt x="3371" y="1730"/>
                  </a:lnTo>
                  <a:lnTo>
                    <a:pt x="3370" y="1730"/>
                  </a:lnTo>
                  <a:lnTo>
                    <a:pt x="3370" y="1728"/>
                  </a:lnTo>
                  <a:lnTo>
                    <a:pt x="3373" y="1728"/>
                  </a:lnTo>
                  <a:lnTo>
                    <a:pt x="3382" y="1721"/>
                  </a:lnTo>
                  <a:lnTo>
                    <a:pt x="3385" y="1714"/>
                  </a:lnTo>
                  <a:lnTo>
                    <a:pt x="3392" y="1711"/>
                  </a:lnTo>
                  <a:lnTo>
                    <a:pt x="3397" y="1711"/>
                  </a:lnTo>
                  <a:lnTo>
                    <a:pt x="3402" y="1706"/>
                  </a:lnTo>
                  <a:lnTo>
                    <a:pt x="3395" y="1701"/>
                  </a:lnTo>
                  <a:lnTo>
                    <a:pt x="3387" y="1702"/>
                  </a:lnTo>
                  <a:lnTo>
                    <a:pt x="3390" y="1697"/>
                  </a:lnTo>
                  <a:lnTo>
                    <a:pt x="3394" y="1696"/>
                  </a:lnTo>
                  <a:lnTo>
                    <a:pt x="3395" y="1699"/>
                  </a:lnTo>
                  <a:lnTo>
                    <a:pt x="3401" y="1699"/>
                  </a:lnTo>
                  <a:lnTo>
                    <a:pt x="3404" y="1696"/>
                  </a:lnTo>
                  <a:lnTo>
                    <a:pt x="3412" y="1696"/>
                  </a:lnTo>
                  <a:lnTo>
                    <a:pt x="3409" y="1702"/>
                  </a:lnTo>
                  <a:lnTo>
                    <a:pt x="3406" y="1708"/>
                  </a:lnTo>
                  <a:lnTo>
                    <a:pt x="3404" y="1709"/>
                  </a:lnTo>
                  <a:lnTo>
                    <a:pt x="3407" y="1708"/>
                  </a:lnTo>
                  <a:lnTo>
                    <a:pt x="3412" y="1711"/>
                  </a:lnTo>
                  <a:lnTo>
                    <a:pt x="3416" y="1706"/>
                  </a:lnTo>
                  <a:lnTo>
                    <a:pt x="3416" y="1704"/>
                  </a:lnTo>
                  <a:lnTo>
                    <a:pt x="3414" y="1704"/>
                  </a:lnTo>
                  <a:lnTo>
                    <a:pt x="3414" y="1701"/>
                  </a:lnTo>
                  <a:lnTo>
                    <a:pt x="3418" y="1701"/>
                  </a:lnTo>
                  <a:lnTo>
                    <a:pt x="3418" y="1704"/>
                  </a:lnTo>
                  <a:lnTo>
                    <a:pt x="3421" y="1701"/>
                  </a:lnTo>
                  <a:lnTo>
                    <a:pt x="3421" y="1696"/>
                  </a:lnTo>
                  <a:lnTo>
                    <a:pt x="3418" y="1696"/>
                  </a:lnTo>
                  <a:lnTo>
                    <a:pt x="3418" y="1692"/>
                  </a:lnTo>
                  <a:lnTo>
                    <a:pt x="3423" y="1692"/>
                  </a:lnTo>
                  <a:lnTo>
                    <a:pt x="3424" y="1694"/>
                  </a:lnTo>
                  <a:lnTo>
                    <a:pt x="3423" y="1697"/>
                  </a:lnTo>
                  <a:lnTo>
                    <a:pt x="3428" y="1697"/>
                  </a:lnTo>
                  <a:lnTo>
                    <a:pt x="3431" y="1696"/>
                  </a:lnTo>
                  <a:lnTo>
                    <a:pt x="3430" y="1692"/>
                  </a:lnTo>
                  <a:lnTo>
                    <a:pt x="3431" y="1692"/>
                  </a:lnTo>
                  <a:lnTo>
                    <a:pt x="3440" y="1687"/>
                  </a:lnTo>
                  <a:close/>
                  <a:moveTo>
                    <a:pt x="3534" y="1682"/>
                  </a:moveTo>
                  <a:lnTo>
                    <a:pt x="3537" y="1682"/>
                  </a:lnTo>
                  <a:lnTo>
                    <a:pt x="3535" y="1689"/>
                  </a:lnTo>
                  <a:lnTo>
                    <a:pt x="3537" y="1690"/>
                  </a:lnTo>
                  <a:lnTo>
                    <a:pt x="3546" y="1685"/>
                  </a:lnTo>
                  <a:lnTo>
                    <a:pt x="3554" y="1684"/>
                  </a:lnTo>
                  <a:lnTo>
                    <a:pt x="3563" y="1685"/>
                  </a:lnTo>
                  <a:lnTo>
                    <a:pt x="3570" y="1685"/>
                  </a:lnTo>
                  <a:lnTo>
                    <a:pt x="3575" y="1685"/>
                  </a:lnTo>
                  <a:lnTo>
                    <a:pt x="3580" y="1684"/>
                  </a:lnTo>
                  <a:lnTo>
                    <a:pt x="3585" y="1685"/>
                  </a:lnTo>
                  <a:lnTo>
                    <a:pt x="3590" y="1684"/>
                  </a:lnTo>
                  <a:lnTo>
                    <a:pt x="3595" y="1684"/>
                  </a:lnTo>
                  <a:lnTo>
                    <a:pt x="3599" y="1687"/>
                  </a:lnTo>
                  <a:lnTo>
                    <a:pt x="3602" y="1694"/>
                  </a:lnTo>
                  <a:lnTo>
                    <a:pt x="3600" y="1701"/>
                  </a:lnTo>
                  <a:lnTo>
                    <a:pt x="3602" y="1704"/>
                  </a:lnTo>
                  <a:lnTo>
                    <a:pt x="3599" y="1708"/>
                  </a:lnTo>
                  <a:lnTo>
                    <a:pt x="3592" y="1709"/>
                  </a:lnTo>
                  <a:lnTo>
                    <a:pt x="3585" y="1709"/>
                  </a:lnTo>
                  <a:lnTo>
                    <a:pt x="3581" y="1709"/>
                  </a:lnTo>
                  <a:lnTo>
                    <a:pt x="3571" y="1709"/>
                  </a:lnTo>
                  <a:lnTo>
                    <a:pt x="3564" y="1713"/>
                  </a:lnTo>
                  <a:lnTo>
                    <a:pt x="3559" y="1714"/>
                  </a:lnTo>
                  <a:lnTo>
                    <a:pt x="3551" y="1714"/>
                  </a:lnTo>
                  <a:lnTo>
                    <a:pt x="3544" y="1713"/>
                  </a:lnTo>
                  <a:lnTo>
                    <a:pt x="3535" y="1718"/>
                  </a:lnTo>
                  <a:lnTo>
                    <a:pt x="3530" y="1720"/>
                  </a:lnTo>
                  <a:lnTo>
                    <a:pt x="3525" y="1716"/>
                  </a:lnTo>
                  <a:lnTo>
                    <a:pt x="3517" y="1721"/>
                  </a:lnTo>
                  <a:lnTo>
                    <a:pt x="3515" y="1721"/>
                  </a:lnTo>
                  <a:lnTo>
                    <a:pt x="3515" y="1718"/>
                  </a:lnTo>
                  <a:lnTo>
                    <a:pt x="3508" y="1720"/>
                  </a:lnTo>
                  <a:lnTo>
                    <a:pt x="3505" y="1716"/>
                  </a:lnTo>
                  <a:lnTo>
                    <a:pt x="3506" y="1713"/>
                  </a:lnTo>
                  <a:lnTo>
                    <a:pt x="3513" y="1706"/>
                  </a:lnTo>
                  <a:lnTo>
                    <a:pt x="3513" y="1701"/>
                  </a:lnTo>
                  <a:lnTo>
                    <a:pt x="3522" y="1697"/>
                  </a:lnTo>
                  <a:lnTo>
                    <a:pt x="3525" y="1697"/>
                  </a:lnTo>
                  <a:lnTo>
                    <a:pt x="3532" y="1692"/>
                  </a:lnTo>
                  <a:lnTo>
                    <a:pt x="3525" y="1692"/>
                  </a:lnTo>
                  <a:lnTo>
                    <a:pt x="3525" y="1694"/>
                  </a:lnTo>
                  <a:lnTo>
                    <a:pt x="3523" y="1694"/>
                  </a:lnTo>
                  <a:lnTo>
                    <a:pt x="3515" y="1699"/>
                  </a:lnTo>
                  <a:lnTo>
                    <a:pt x="3513" y="1699"/>
                  </a:lnTo>
                  <a:lnTo>
                    <a:pt x="3513" y="1692"/>
                  </a:lnTo>
                  <a:lnTo>
                    <a:pt x="3518" y="1684"/>
                  </a:lnTo>
                  <a:lnTo>
                    <a:pt x="3522" y="1682"/>
                  </a:lnTo>
                  <a:lnTo>
                    <a:pt x="3529" y="1680"/>
                  </a:lnTo>
                  <a:lnTo>
                    <a:pt x="3534" y="1682"/>
                  </a:lnTo>
                  <a:close/>
                  <a:moveTo>
                    <a:pt x="3238" y="1679"/>
                  </a:moveTo>
                  <a:lnTo>
                    <a:pt x="3242" y="1679"/>
                  </a:lnTo>
                  <a:lnTo>
                    <a:pt x="3242" y="1680"/>
                  </a:lnTo>
                  <a:lnTo>
                    <a:pt x="3238" y="1680"/>
                  </a:lnTo>
                  <a:lnTo>
                    <a:pt x="3238" y="1679"/>
                  </a:lnTo>
                  <a:close/>
                  <a:moveTo>
                    <a:pt x="3332" y="1675"/>
                  </a:moveTo>
                  <a:lnTo>
                    <a:pt x="3332" y="1677"/>
                  </a:lnTo>
                  <a:lnTo>
                    <a:pt x="3337" y="1679"/>
                  </a:lnTo>
                  <a:lnTo>
                    <a:pt x="3342" y="1682"/>
                  </a:lnTo>
                  <a:lnTo>
                    <a:pt x="3342" y="1689"/>
                  </a:lnTo>
                  <a:lnTo>
                    <a:pt x="3341" y="1690"/>
                  </a:lnTo>
                  <a:lnTo>
                    <a:pt x="3342" y="1692"/>
                  </a:lnTo>
                  <a:lnTo>
                    <a:pt x="3344" y="1696"/>
                  </a:lnTo>
                  <a:lnTo>
                    <a:pt x="3348" y="1699"/>
                  </a:lnTo>
                  <a:lnTo>
                    <a:pt x="3348" y="1704"/>
                  </a:lnTo>
                  <a:lnTo>
                    <a:pt x="3341" y="1708"/>
                  </a:lnTo>
                  <a:lnTo>
                    <a:pt x="3336" y="1706"/>
                  </a:lnTo>
                  <a:lnTo>
                    <a:pt x="3331" y="1713"/>
                  </a:lnTo>
                  <a:lnTo>
                    <a:pt x="3332" y="1716"/>
                  </a:lnTo>
                  <a:lnTo>
                    <a:pt x="3332" y="1720"/>
                  </a:lnTo>
                  <a:lnTo>
                    <a:pt x="3329" y="1721"/>
                  </a:lnTo>
                  <a:lnTo>
                    <a:pt x="3319" y="1716"/>
                  </a:lnTo>
                  <a:lnTo>
                    <a:pt x="3320" y="1723"/>
                  </a:lnTo>
                  <a:lnTo>
                    <a:pt x="3327" y="1731"/>
                  </a:lnTo>
                  <a:lnTo>
                    <a:pt x="3325" y="1737"/>
                  </a:lnTo>
                  <a:lnTo>
                    <a:pt x="3319" y="1740"/>
                  </a:lnTo>
                  <a:lnTo>
                    <a:pt x="3313" y="1738"/>
                  </a:lnTo>
                  <a:lnTo>
                    <a:pt x="3312" y="1742"/>
                  </a:lnTo>
                  <a:lnTo>
                    <a:pt x="3307" y="1740"/>
                  </a:lnTo>
                  <a:lnTo>
                    <a:pt x="3300" y="1745"/>
                  </a:lnTo>
                  <a:lnTo>
                    <a:pt x="3291" y="1745"/>
                  </a:lnTo>
                  <a:lnTo>
                    <a:pt x="3290" y="1750"/>
                  </a:lnTo>
                  <a:lnTo>
                    <a:pt x="3286" y="1752"/>
                  </a:lnTo>
                  <a:lnTo>
                    <a:pt x="3279" y="1754"/>
                  </a:lnTo>
                  <a:lnTo>
                    <a:pt x="3271" y="1757"/>
                  </a:lnTo>
                  <a:lnTo>
                    <a:pt x="3262" y="1755"/>
                  </a:lnTo>
                  <a:lnTo>
                    <a:pt x="3259" y="1757"/>
                  </a:lnTo>
                  <a:lnTo>
                    <a:pt x="3254" y="1755"/>
                  </a:lnTo>
                  <a:lnTo>
                    <a:pt x="3249" y="1755"/>
                  </a:lnTo>
                  <a:lnTo>
                    <a:pt x="3247" y="1754"/>
                  </a:lnTo>
                  <a:lnTo>
                    <a:pt x="3238" y="1754"/>
                  </a:lnTo>
                  <a:lnTo>
                    <a:pt x="3235" y="1755"/>
                  </a:lnTo>
                  <a:lnTo>
                    <a:pt x="3228" y="1762"/>
                  </a:lnTo>
                  <a:lnTo>
                    <a:pt x="3226" y="1762"/>
                  </a:lnTo>
                  <a:lnTo>
                    <a:pt x="3225" y="1762"/>
                  </a:lnTo>
                  <a:lnTo>
                    <a:pt x="3216" y="1766"/>
                  </a:lnTo>
                  <a:lnTo>
                    <a:pt x="3209" y="1766"/>
                  </a:lnTo>
                  <a:lnTo>
                    <a:pt x="3208" y="1767"/>
                  </a:lnTo>
                  <a:lnTo>
                    <a:pt x="3199" y="1772"/>
                  </a:lnTo>
                  <a:lnTo>
                    <a:pt x="3194" y="1771"/>
                  </a:lnTo>
                  <a:lnTo>
                    <a:pt x="3185" y="1767"/>
                  </a:lnTo>
                  <a:lnTo>
                    <a:pt x="3185" y="1769"/>
                  </a:lnTo>
                  <a:lnTo>
                    <a:pt x="3185" y="1772"/>
                  </a:lnTo>
                  <a:lnTo>
                    <a:pt x="3182" y="1774"/>
                  </a:lnTo>
                  <a:lnTo>
                    <a:pt x="3180" y="1772"/>
                  </a:lnTo>
                  <a:lnTo>
                    <a:pt x="3182" y="1767"/>
                  </a:lnTo>
                  <a:lnTo>
                    <a:pt x="3177" y="1762"/>
                  </a:lnTo>
                  <a:lnTo>
                    <a:pt x="3170" y="1764"/>
                  </a:lnTo>
                  <a:lnTo>
                    <a:pt x="3163" y="1762"/>
                  </a:lnTo>
                  <a:lnTo>
                    <a:pt x="3162" y="1762"/>
                  </a:lnTo>
                  <a:lnTo>
                    <a:pt x="3153" y="1761"/>
                  </a:lnTo>
                  <a:lnTo>
                    <a:pt x="3150" y="1764"/>
                  </a:lnTo>
                  <a:lnTo>
                    <a:pt x="3150" y="1772"/>
                  </a:lnTo>
                  <a:lnTo>
                    <a:pt x="3146" y="1774"/>
                  </a:lnTo>
                  <a:lnTo>
                    <a:pt x="3141" y="1776"/>
                  </a:lnTo>
                  <a:lnTo>
                    <a:pt x="3138" y="1772"/>
                  </a:lnTo>
                  <a:lnTo>
                    <a:pt x="3136" y="1774"/>
                  </a:lnTo>
                  <a:lnTo>
                    <a:pt x="3126" y="1772"/>
                  </a:lnTo>
                  <a:lnTo>
                    <a:pt x="3126" y="1774"/>
                  </a:lnTo>
                  <a:lnTo>
                    <a:pt x="3122" y="1774"/>
                  </a:lnTo>
                  <a:lnTo>
                    <a:pt x="3114" y="1778"/>
                  </a:lnTo>
                  <a:lnTo>
                    <a:pt x="3112" y="1779"/>
                  </a:lnTo>
                  <a:lnTo>
                    <a:pt x="3109" y="1781"/>
                  </a:lnTo>
                  <a:lnTo>
                    <a:pt x="3105" y="1781"/>
                  </a:lnTo>
                  <a:lnTo>
                    <a:pt x="3097" y="1778"/>
                  </a:lnTo>
                  <a:lnTo>
                    <a:pt x="3090" y="1772"/>
                  </a:lnTo>
                  <a:lnTo>
                    <a:pt x="3086" y="1766"/>
                  </a:lnTo>
                  <a:lnTo>
                    <a:pt x="3081" y="1767"/>
                  </a:lnTo>
                  <a:lnTo>
                    <a:pt x="3080" y="1771"/>
                  </a:lnTo>
                  <a:lnTo>
                    <a:pt x="3076" y="1772"/>
                  </a:lnTo>
                  <a:lnTo>
                    <a:pt x="3068" y="1771"/>
                  </a:lnTo>
                  <a:lnTo>
                    <a:pt x="3063" y="1771"/>
                  </a:lnTo>
                  <a:lnTo>
                    <a:pt x="3057" y="1764"/>
                  </a:lnTo>
                  <a:lnTo>
                    <a:pt x="3051" y="1764"/>
                  </a:lnTo>
                  <a:lnTo>
                    <a:pt x="3045" y="1764"/>
                  </a:lnTo>
                  <a:lnTo>
                    <a:pt x="3039" y="1764"/>
                  </a:lnTo>
                  <a:lnTo>
                    <a:pt x="3033" y="1766"/>
                  </a:lnTo>
                  <a:lnTo>
                    <a:pt x="3030" y="1764"/>
                  </a:lnTo>
                  <a:lnTo>
                    <a:pt x="3023" y="1769"/>
                  </a:lnTo>
                  <a:lnTo>
                    <a:pt x="3022" y="1767"/>
                  </a:lnTo>
                  <a:lnTo>
                    <a:pt x="3020" y="1769"/>
                  </a:lnTo>
                  <a:lnTo>
                    <a:pt x="3011" y="1766"/>
                  </a:lnTo>
                  <a:lnTo>
                    <a:pt x="3006" y="1761"/>
                  </a:lnTo>
                  <a:lnTo>
                    <a:pt x="3001" y="1761"/>
                  </a:lnTo>
                  <a:lnTo>
                    <a:pt x="3001" y="1759"/>
                  </a:lnTo>
                  <a:lnTo>
                    <a:pt x="3001" y="1761"/>
                  </a:lnTo>
                  <a:lnTo>
                    <a:pt x="3003" y="1761"/>
                  </a:lnTo>
                  <a:lnTo>
                    <a:pt x="2993" y="1764"/>
                  </a:lnTo>
                  <a:lnTo>
                    <a:pt x="2982" y="1766"/>
                  </a:lnTo>
                  <a:lnTo>
                    <a:pt x="2979" y="1764"/>
                  </a:lnTo>
                  <a:lnTo>
                    <a:pt x="2977" y="1767"/>
                  </a:lnTo>
                  <a:lnTo>
                    <a:pt x="2975" y="1767"/>
                  </a:lnTo>
                  <a:lnTo>
                    <a:pt x="2977" y="1769"/>
                  </a:lnTo>
                  <a:lnTo>
                    <a:pt x="2975" y="1771"/>
                  </a:lnTo>
                  <a:lnTo>
                    <a:pt x="2972" y="1769"/>
                  </a:lnTo>
                  <a:lnTo>
                    <a:pt x="2974" y="1764"/>
                  </a:lnTo>
                  <a:lnTo>
                    <a:pt x="2970" y="1764"/>
                  </a:lnTo>
                  <a:lnTo>
                    <a:pt x="2967" y="1762"/>
                  </a:lnTo>
                  <a:lnTo>
                    <a:pt x="2965" y="1761"/>
                  </a:lnTo>
                  <a:lnTo>
                    <a:pt x="2962" y="1757"/>
                  </a:lnTo>
                  <a:lnTo>
                    <a:pt x="2964" y="1757"/>
                  </a:lnTo>
                  <a:lnTo>
                    <a:pt x="2962" y="1755"/>
                  </a:lnTo>
                  <a:lnTo>
                    <a:pt x="2964" y="1754"/>
                  </a:lnTo>
                  <a:lnTo>
                    <a:pt x="2962" y="1749"/>
                  </a:lnTo>
                  <a:lnTo>
                    <a:pt x="2964" y="1747"/>
                  </a:lnTo>
                  <a:lnTo>
                    <a:pt x="2964" y="1738"/>
                  </a:lnTo>
                  <a:lnTo>
                    <a:pt x="2962" y="1737"/>
                  </a:lnTo>
                  <a:lnTo>
                    <a:pt x="2965" y="1733"/>
                  </a:lnTo>
                  <a:lnTo>
                    <a:pt x="2965" y="1731"/>
                  </a:lnTo>
                  <a:lnTo>
                    <a:pt x="2969" y="1730"/>
                  </a:lnTo>
                  <a:lnTo>
                    <a:pt x="2972" y="1726"/>
                  </a:lnTo>
                  <a:lnTo>
                    <a:pt x="2972" y="1723"/>
                  </a:lnTo>
                  <a:lnTo>
                    <a:pt x="2969" y="1718"/>
                  </a:lnTo>
                  <a:lnTo>
                    <a:pt x="2972" y="1718"/>
                  </a:lnTo>
                  <a:lnTo>
                    <a:pt x="2972" y="1720"/>
                  </a:lnTo>
                  <a:lnTo>
                    <a:pt x="2974" y="1720"/>
                  </a:lnTo>
                  <a:lnTo>
                    <a:pt x="2972" y="1721"/>
                  </a:lnTo>
                  <a:lnTo>
                    <a:pt x="2975" y="1723"/>
                  </a:lnTo>
                  <a:lnTo>
                    <a:pt x="2982" y="1720"/>
                  </a:lnTo>
                  <a:lnTo>
                    <a:pt x="2982" y="1718"/>
                  </a:lnTo>
                  <a:lnTo>
                    <a:pt x="2986" y="1721"/>
                  </a:lnTo>
                  <a:lnTo>
                    <a:pt x="2989" y="1720"/>
                  </a:lnTo>
                  <a:lnTo>
                    <a:pt x="2986" y="1716"/>
                  </a:lnTo>
                  <a:lnTo>
                    <a:pt x="2989" y="1716"/>
                  </a:lnTo>
                  <a:lnTo>
                    <a:pt x="2989" y="1713"/>
                  </a:lnTo>
                  <a:lnTo>
                    <a:pt x="2993" y="1713"/>
                  </a:lnTo>
                  <a:lnTo>
                    <a:pt x="2993" y="1714"/>
                  </a:lnTo>
                  <a:lnTo>
                    <a:pt x="2996" y="1711"/>
                  </a:lnTo>
                  <a:lnTo>
                    <a:pt x="2993" y="1714"/>
                  </a:lnTo>
                  <a:lnTo>
                    <a:pt x="2998" y="1713"/>
                  </a:lnTo>
                  <a:lnTo>
                    <a:pt x="2996" y="1716"/>
                  </a:lnTo>
                  <a:lnTo>
                    <a:pt x="2998" y="1716"/>
                  </a:lnTo>
                  <a:lnTo>
                    <a:pt x="2998" y="1718"/>
                  </a:lnTo>
                  <a:lnTo>
                    <a:pt x="2999" y="1720"/>
                  </a:lnTo>
                  <a:lnTo>
                    <a:pt x="3001" y="1716"/>
                  </a:lnTo>
                  <a:lnTo>
                    <a:pt x="3001" y="1709"/>
                  </a:lnTo>
                  <a:lnTo>
                    <a:pt x="3004" y="1709"/>
                  </a:lnTo>
                  <a:lnTo>
                    <a:pt x="3004" y="1711"/>
                  </a:lnTo>
                  <a:lnTo>
                    <a:pt x="3006" y="1711"/>
                  </a:lnTo>
                  <a:lnTo>
                    <a:pt x="3011" y="1702"/>
                  </a:lnTo>
                  <a:lnTo>
                    <a:pt x="3015" y="1702"/>
                  </a:lnTo>
                  <a:lnTo>
                    <a:pt x="3018" y="1701"/>
                  </a:lnTo>
                  <a:lnTo>
                    <a:pt x="3027" y="1699"/>
                  </a:lnTo>
                  <a:lnTo>
                    <a:pt x="3030" y="1701"/>
                  </a:lnTo>
                  <a:lnTo>
                    <a:pt x="3035" y="1699"/>
                  </a:lnTo>
                  <a:lnTo>
                    <a:pt x="3039" y="1696"/>
                  </a:lnTo>
                  <a:lnTo>
                    <a:pt x="3042" y="1701"/>
                  </a:lnTo>
                  <a:lnTo>
                    <a:pt x="3045" y="1701"/>
                  </a:lnTo>
                  <a:lnTo>
                    <a:pt x="3051" y="1699"/>
                  </a:lnTo>
                  <a:lnTo>
                    <a:pt x="3054" y="1702"/>
                  </a:lnTo>
                  <a:lnTo>
                    <a:pt x="3057" y="1702"/>
                  </a:lnTo>
                  <a:lnTo>
                    <a:pt x="3059" y="1699"/>
                  </a:lnTo>
                  <a:lnTo>
                    <a:pt x="3057" y="1697"/>
                  </a:lnTo>
                  <a:lnTo>
                    <a:pt x="3059" y="1697"/>
                  </a:lnTo>
                  <a:lnTo>
                    <a:pt x="3066" y="1701"/>
                  </a:lnTo>
                  <a:lnTo>
                    <a:pt x="3068" y="1704"/>
                  </a:lnTo>
                  <a:lnTo>
                    <a:pt x="3073" y="1706"/>
                  </a:lnTo>
                  <a:lnTo>
                    <a:pt x="3074" y="1708"/>
                  </a:lnTo>
                  <a:lnTo>
                    <a:pt x="3083" y="1706"/>
                  </a:lnTo>
                  <a:lnTo>
                    <a:pt x="3088" y="1709"/>
                  </a:lnTo>
                  <a:lnTo>
                    <a:pt x="3092" y="1708"/>
                  </a:lnTo>
                  <a:lnTo>
                    <a:pt x="3093" y="1711"/>
                  </a:lnTo>
                  <a:lnTo>
                    <a:pt x="3093" y="1709"/>
                  </a:lnTo>
                  <a:lnTo>
                    <a:pt x="3098" y="1708"/>
                  </a:lnTo>
                  <a:lnTo>
                    <a:pt x="3100" y="1711"/>
                  </a:lnTo>
                  <a:lnTo>
                    <a:pt x="3100" y="1708"/>
                  </a:lnTo>
                  <a:lnTo>
                    <a:pt x="3103" y="1708"/>
                  </a:lnTo>
                  <a:lnTo>
                    <a:pt x="3103" y="1711"/>
                  </a:lnTo>
                  <a:lnTo>
                    <a:pt x="3102" y="1711"/>
                  </a:lnTo>
                  <a:lnTo>
                    <a:pt x="3105" y="1713"/>
                  </a:lnTo>
                  <a:lnTo>
                    <a:pt x="3105" y="1711"/>
                  </a:lnTo>
                  <a:lnTo>
                    <a:pt x="3109" y="1711"/>
                  </a:lnTo>
                  <a:lnTo>
                    <a:pt x="3107" y="1713"/>
                  </a:lnTo>
                  <a:lnTo>
                    <a:pt x="3110" y="1714"/>
                  </a:lnTo>
                  <a:lnTo>
                    <a:pt x="3109" y="1714"/>
                  </a:lnTo>
                  <a:lnTo>
                    <a:pt x="3109" y="1716"/>
                  </a:lnTo>
                  <a:lnTo>
                    <a:pt x="3114" y="1716"/>
                  </a:lnTo>
                  <a:lnTo>
                    <a:pt x="3124" y="1718"/>
                  </a:lnTo>
                  <a:lnTo>
                    <a:pt x="3126" y="1720"/>
                  </a:lnTo>
                  <a:lnTo>
                    <a:pt x="3129" y="1718"/>
                  </a:lnTo>
                  <a:lnTo>
                    <a:pt x="3134" y="1723"/>
                  </a:lnTo>
                  <a:lnTo>
                    <a:pt x="3138" y="1721"/>
                  </a:lnTo>
                  <a:lnTo>
                    <a:pt x="3143" y="1725"/>
                  </a:lnTo>
                  <a:lnTo>
                    <a:pt x="3146" y="1730"/>
                  </a:lnTo>
                  <a:lnTo>
                    <a:pt x="3150" y="1733"/>
                  </a:lnTo>
                  <a:lnTo>
                    <a:pt x="3155" y="1735"/>
                  </a:lnTo>
                  <a:lnTo>
                    <a:pt x="3156" y="1737"/>
                  </a:lnTo>
                  <a:lnTo>
                    <a:pt x="3162" y="1733"/>
                  </a:lnTo>
                  <a:lnTo>
                    <a:pt x="3163" y="1733"/>
                  </a:lnTo>
                  <a:lnTo>
                    <a:pt x="3163" y="1735"/>
                  </a:lnTo>
                  <a:lnTo>
                    <a:pt x="3167" y="1735"/>
                  </a:lnTo>
                  <a:lnTo>
                    <a:pt x="3167" y="1740"/>
                  </a:lnTo>
                  <a:lnTo>
                    <a:pt x="3172" y="1735"/>
                  </a:lnTo>
                  <a:lnTo>
                    <a:pt x="3175" y="1735"/>
                  </a:lnTo>
                  <a:lnTo>
                    <a:pt x="3173" y="1731"/>
                  </a:lnTo>
                  <a:lnTo>
                    <a:pt x="3173" y="1730"/>
                  </a:lnTo>
                  <a:lnTo>
                    <a:pt x="3179" y="1733"/>
                  </a:lnTo>
                  <a:lnTo>
                    <a:pt x="3179" y="1730"/>
                  </a:lnTo>
                  <a:lnTo>
                    <a:pt x="3180" y="1723"/>
                  </a:lnTo>
                  <a:lnTo>
                    <a:pt x="3182" y="1723"/>
                  </a:lnTo>
                  <a:lnTo>
                    <a:pt x="3182" y="1726"/>
                  </a:lnTo>
                  <a:lnTo>
                    <a:pt x="3185" y="1725"/>
                  </a:lnTo>
                  <a:lnTo>
                    <a:pt x="3187" y="1728"/>
                  </a:lnTo>
                  <a:lnTo>
                    <a:pt x="3194" y="1725"/>
                  </a:lnTo>
                  <a:lnTo>
                    <a:pt x="3202" y="1728"/>
                  </a:lnTo>
                  <a:lnTo>
                    <a:pt x="3206" y="1726"/>
                  </a:lnTo>
                  <a:lnTo>
                    <a:pt x="3208" y="1723"/>
                  </a:lnTo>
                  <a:lnTo>
                    <a:pt x="3211" y="1726"/>
                  </a:lnTo>
                  <a:lnTo>
                    <a:pt x="3214" y="1726"/>
                  </a:lnTo>
                  <a:lnTo>
                    <a:pt x="3221" y="1720"/>
                  </a:lnTo>
                  <a:lnTo>
                    <a:pt x="3221" y="1723"/>
                  </a:lnTo>
                  <a:lnTo>
                    <a:pt x="3223" y="1720"/>
                  </a:lnTo>
                  <a:lnTo>
                    <a:pt x="3228" y="1720"/>
                  </a:lnTo>
                  <a:lnTo>
                    <a:pt x="3226" y="1721"/>
                  </a:lnTo>
                  <a:lnTo>
                    <a:pt x="3226" y="1730"/>
                  </a:lnTo>
                  <a:lnTo>
                    <a:pt x="3233" y="1728"/>
                  </a:lnTo>
                  <a:lnTo>
                    <a:pt x="3235" y="1731"/>
                  </a:lnTo>
                  <a:lnTo>
                    <a:pt x="3238" y="1730"/>
                  </a:lnTo>
                  <a:lnTo>
                    <a:pt x="3245" y="1733"/>
                  </a:lnTo>
                  <a:lnTo>
                    <a:pt x="3249" y="1738"/>
                  </a:lnTo>
                  <a:lnTo>
                    <a:pt x="3254" y="1742"/>
                  </a:lnTo>
                  <a:lnTo>
                    <a:pt x="3261" y="1743"/>
                  </a:lnTo>
                  <a:lnTo>
                    <a:pt x="3269" y="1740"/>
                  </a:lnTo>
                  <a:lnTo>
                    <a:pt x="3274" y="1740"/>
                  </a:lnTo>
                  <a:lnTo>
                    <a:pt x="3279" y="1738"/>
                  </a:lnTo>
                  <a:lnTo>
                    <a:pt x="3283" y="1738"/>
                  </a:lnTo>
                  <a:lnTo>
                    <a:pt x="3288" y="1731"/>
                  </a:lnTo>
                  <a:lnTo>
                    <a:pt x="3288" y="1730"/>
                  </a:lnTo>
                  <a:lnTo>
                    <a:pt x="3283" y="1725"/>
                  </a:lnTo>
                  <a:lnTo>
                    <a:pt x="3284" y="1723"/>
                  </a:lnTo>
                  <a:lnTo>
                    <a:pt x="3291" y="1721"/>
                  </a:lnTo>
                  <a:lnTo>
                    <a:pt x="3295" y="1718"/>
                  </a:lnTo>
                  <a:lnTo>
                    <a:pt x="3296" y="1716"/>
                  </a:lnTo>
                  <a:lnTo>
                    <a:pt x="3296" y="1713"/>
                  </a:lnTo>
                  <a:lnTo>
                    <a:pt x="3298" y="1714"/>
                  </a:lnTo>
                  <a:lnTo>
                    <a:pt x="3302" y="1713"/>
                  </a:lnTo>
                  <a:lnTo>
                    <a:pt x="3305" y="1713"/>
                  </a:lnTo>
                  <a:lnTo>
                    <a:pt x="3313" y="1709"/>
                  </a:lnTo>
                  <a:lnTo>
                    <a:pt x="3317" y="1709"/>
                  </a:lnTo>
                  <a:lnTo>
                    <a:pt x="3322" y="1702"/>
                  </a:lnTo>
                  <a:lnTo>
                    <a:pt x="3331" y="1701"/>
                  </a:lnTo>
                  <a:lnTo>
                    <a:pt x="3332" y="1699"/>
                  </a:lnTo>
                  <a:lnTo>
                    <a:pt x="3336" y="1692"/>
                  </a:lnTo>
                  <a:lnTo>
                    <a:pt x="3339" y="1690"/>
                  </a:lnTo>
                  <a:lnTo>
                    <a:pt x="3334" y="1687"/>
                  </a:lnTo>
                  <a:lnTo>
                    <a:pt x="3324" y="1689"/>
                  </a:lnTo>
                  <a:lnTo>
                    <a:pt x="3320" y="1694"/>
                  </a:lnTo>
                  <a:lnTo>
                    <a:pt x="3313" y="1692"/>
                  </a:lnTo>
                  <a:lnTo>
                    <a:pt x="3320" y="1684"/>
                  </a:lnTo>
                  <a:lnTo>
                    <a:pt x="3320" y="1679"/>
                  </a:lnTo>
                  <a:lnTo>
                    <a:pt x="3325" y="1679"/>
                  </a:lnTo>
                  <a:lnTo>
                    <a:pt x="3327" y="1675"/>
                  </a:lnTo>
                  <a:lnTo>
                    <a:pt x="3331" y="1673"/>
                  </a:lnTo>
                  <a:lnTo>
                    <a:pt x="3332" y="1675"/>
                  </a:lnTo>
                  <a:close/>
                  <a:moveTo>
                    <a:pt x="3416" y="1639"/>
                  </a:moveTo>
                  <a:lnTo>
                    <a:pt x="3418" y="1639"/>
                  </a:lnTo>
                  <a:lnTo>
                    <a:pt x="3418" y="1643"/>
                  </a:lnTo>
                  <a:lnTo>
                    <a:pt x="3414" y="1641"/>
                  </a:lnTo>
                  <a:lnTo>
                    <a:pt x="3416" y="1639"/>
                  </a:lnTo>
                  <a:close/>
                  <a:moveTo>
                    <a:pt x="4001" y="1704"/>
                  </a:moveTo>
                  <a:lnTo>
                    <a:pt x="4003" y="1704"/>
                  </a:lnTo>
                  <a:lnTo>
                    <a:pt x="4003" y="1708"/>
                  </a:lnTo>
                  <a:lnTo>
                    <a:pt x="4001" y="1708"/>
                  </a:lnTo>
                  <a:lnTo>
                    <a:pt x="4001" y="1704"/>
                  </a:lnTo>
                  <a:close/>
                  <a:moveTo>
                    <a:pt x="3966" y="1690"/>
                  </a:moveTo>
                  <a:lnTo>
                    <a:pt x="3971" y="1692"/>
                  </a:lnTo>
                  <a:lnTo>
                    <a:pt x="3971" y="1699"/>
                  </a:lnTo>
                  <a:lnTo>
                    <a:pt x="3960" y="1699"/>
                  </a:lnTo>
                  <a:lnTo>
                    <a:pt x="3952" y="1697"/>
                  </a:lnTo>
                  <a:lnTo>
                    <a:pt x="3954" y="1690"/>
                  </a:lnTo>
                  <a:lnTo>
                    <a:pt x="3962" y="1692"/>
                  </a:lnTo>
                  <a:lnTo>
                    <a:pt x="3966" y="1690"/>
                  </a:lnTo>
                  <a:close/>
                  <a:moveTo>
                    <a:pt x="4047" y="1689"/>
                  </a:moveTo>
                  <a:lnTo>
                    <a:pt x="4054" y="1689"/>
                  </a:lnTo>
                  <a:lnTo>
                    <a:pt x="4058" y="1689"/>
                  </a:lnTo>
                  <a:lnTo>
                    <a:pt x="4066" y="1692"/>
                  </a:lnTo>
                  <a:lnTo>
                    <a:pt x="4066" y="1696"/>
                  </a:lnTo>
                  <a:lnTo>
                    <a:pt x="4065" y="1697"/>
                  </a:lnTo>
                  <a:lnTo>
                    <a:pt x="4058" y="1692"/>
                  </a:lnTo>
                  <a:lnTo>
                    <a:pt x="4054" y="1694"/>
                  </a:lnTo>
                  <a:lnTo>
                    <a:pt x="4054" y="1696"/>
                  </a:lnTo>
                  <a:lnTo>
                    <a:pt x="4047" y="1694"/>
                  </a:lnTo>
                  <a:lnTo>
                    <a:pt x="4042" y="1690"/>
                  </a:lnTo>
                  <a:lnTo>
                    <a:pt x="4047" y="1689"/>
                  </a:lnTo>
                  <a:close/>
                  <a:moveTo>
                    <a:pt x="4025" y="1685"/>
                  </a:moveTo>
                  <a:lnTo>
                    <a:pt x="4029" y="1689"/>
                  </a:lnTo>
                  <a:lnTo>
                    <a:pt x="4025" y="1689"/>
                  </a:lnTo>
                  <a:lnTo>
                    <a:pt x="4025" y="1685"/>
                  </a:lnTo>
                  <a:close/>
                  <a:moveTo>
                    <a:pt x="4036" y="1685"/>
                  </a:moveTo>
                  <a:lnTo>
                    <a:pt x="4037" y="1685"/>
                  </a:lnTo>
                  <a:lnTo>
                    <a:pt x="4039" y="1690"/>
                  </a:lnTo>
                  <a:lnTo>
                    <a:pt x="4037" y="1690"/>
                  </a:lnTo>
                  <a:lnTo>
                    <a:pt x="4036" y="1687"/>
                  </a:lnTo>
                  <a:lnTo>
                    <a:pt x="4034" y="1685"/>
                  </a:lnTo>
                  <a:lnTo>
                    <a:pt x="4036" y="1685"/>
                  </a:lnTo>
                  <a:close/>
                  <a:moveTo>
                    <a:pt x="3908" y="1685"/>
                  </a:moveTo>
                  <a:lnTo>
                    <a:pt x="3913" y="1689"/>
                  </a:lnTo>
                  <a:lnTo>
                    <a:pt x="3913" y="1692"/>
                  </a:lnTo>
                  <a:lnTo>
                    <a:pt x="3909" y="1692"/>
                  </a:lnTo>
                  <a:lnTo>
                    <a:pt x="3901" y="1696"/>
                  </a:lnTo>
                  <a:lnTo>
                    <a:pt x="3896" y="1692"/>
                  </a:lnTo>
                  <a:lnTo>
                    <a:pt x="3904" y="1685"/>
                  </a:lnTo>
                  <a:lnTo>
                    <a:pt x="3908" y="1685"/>
                  </a:lnTo>
                  <a:close/>
                  <a:moveTo>
                    <a:pt x="3918" y="1679"/>
                  </a:moveTo>
                  <a:lnTo>
                    <a:pt x="3928" y="1680"/>
                  </a:lnTo>
                  <a:lnTo>
                    <a:pt x="3931" y="1682"/>
                  </a:lnTo>
                  <a:lnTo>
                    <a:pt x="3935" y="1682"/>
                  </a:lnTo>
                  <a:lnTo>
                    <a:pt x="3938" y="1684"/>
                  </a:lnTo>
                  <a:lnTo>
                    <a:pt x="3947" y="1684"/>
                  </a:lnTo>
                  <a:lnTo>
                    <a:pt x="3954" y="1682"/>
                  </a:lnTo>
                  <a:lnTo>
                    <a:pt x="3959" y="1685"/>
                  </a:lnTo>
                  <a:lnTo>
                    <a:pt x="3952" y="1689"/>
                  </a:lnTo>
                  <a:lnTo>
                    <a:pt x="3948" y="1697"/>
                  </a:lnTo>
                  <a:lnTo>
                    <a:pt x="3943" y="1697"/>
                  </a:lnTo>
                  <a:lnTo>
                    <a:pt x="3938" y="1696"/>
                  </a:lnTo>
                  <a:lnTo>
                    <a:pt x="3937" y="1692"/>
                  </a:lnTo>
                  <a:lnTo>
                    <a:pt x="3928" y="1692"/>
                  </a:lnTo>
                  <a:lnTo>
                    <a:pt x="3919" y="1689"/>
                  </a:lnTo>
                  <a:lnTo>
                    <a:pt x="3918" y="1682"/>
                  </a:lnTo>
                  <a:lnTo>
                    <a:pt x="3914" y="1680"/>
                  </a:lnTo>
                  <a:lnTo>
                    <a:pt x="3918" y="1679"/>
                  </a:lnTo>
                  <a:close/>
                  <a:moveTo>
                    <a:pt x="4174" y="1677"/>
                  </a:moveTo>
                  <a:lnTo>
                    <a:pt x="4172" y="1682"/>
                  </a:lnTo>
                  <a:lnTo>
                    <a:pt x="4169" y="1684"/>
                  </a:lnTo>
                  <a:lnTo>
                    <a:pt x="4162" y="1692"/>
                  </a:lnTo>
                  <a:lnTo>
                    <a:pt x="4160" y="1692"/>
                  </a:lnTo>
                  <a:lnTo>
                    <a:pt x="4164" y="1684"/>
                  </a:lnTo>
                  <a:lnTo>
                    <a:pt x="4170" y="1680"/>
                  </a:lnTo>
                  <a:lnTo>
                    <a:pt x="4174" y="1677"/>
                  </a:lnTo>
                  <a:close/>
                  <a:moveTo>
                    <a:pt x="4305" y="1675"/>
                  </a:moveTo>
                  <a:lnTo>
                    <a:pt x="4312" y="1680"/>
                  </a:lnTo>
                  <a:lnTo>
                    <a:pt x="4312" y="1682"/>
                  </a:lnTo>
                  <a:lnTo>
                    <a:pt x="4310" y="1685"/>
                  </a:lnTo>
                  <a:lnTo>
                    <a:pt x="4317" y="1680"/>
                  </a:lnTo>
                  <a:lnTo>
                    <a:pt x="4322" y="1680"/>
                  </a:lnTo>
                  <a:lnTo>
                    <a:pt x="4319" y="1685"/>
                  </a:lnTo>
                  <a:lnTo>
                    <a:pt x="4312" y="1689"/>
                  </a:lnTo>
                  <a:lnTo>
                    <a:pt x="4309" y="1690"/>
                  </a:lnTo>
                  <a:lnTo>
                    <a:pt x="4307" y="1690"/>
                  </a:lnTo>
                  <a:lnTo>
                    <a:pt x="4300" y="1694"/>
                  </a:lnTo>
                  <a:lnTo>
                    <a:pt x="4293" y="1694"/>
                  </a:lnTo>
                  <a:lnTo>
                    <a:pt x="4288" y="1696"/>
                  </a:lnTo>
                  <a:lnTo>
                    <a:pt x="4288" y="1701"/>
                  </a:lnTo>
                  <a:lnTo>
                    <a:pt x="4281" y="1704"/>
                  </a:lnTo>
                  <a:lnTo>
                    <a:pt x="4280" y="1708"/>
                  </a:lnTo>
                  <a:lnTo>
                    <a:pt x="4273" y="1708"/>
                  </a:lnTo>
                  <a:lnTo>
                    <a:pt x="4278" y="1702"/>
                  </a:lnTo>
                  <a:lnTo>
                    <a:pt x="4280" y="1696"/>
                  </a:lnTo>
                  <a:lnTo>
                    <a:pt x="4286" y="1692"/>
                  </a:lnTo>
                  <a:lnTo>
                    <a:pt x="4292" y="1692"/>
                  </a:lnTo>
                  <a:lnTo>
                    <a:pt x="4293" y="1682"/>
                  </a:lnTo>
                  <a:lnTo>
                    <a:pt x="4295" y="1682"/>
                  </a:lnTo>
                  <a:lnTo>
                    <a:pt x="4295" y="1684"/>
                  </a:lnTo>
                  <a:lnTo>
                    <a:pt x="4302" y="1684"/>
                  </a:lnTo>
                  <a:lnTo>
                    <a:pt x="4302" y="1682"/>
                  </a:lnTo>
                  <a:lnTo>
                    <a:pt x="4300" y="1682"/>
                  </a:lnTo>
                  <a:lnTo>
                    <a:pt x="4300" y="1680"/>
                  </a:lnTo>
                  <a:lnTo>
                    <a:pt x="4305" y="1675"/>
                  </a:lnTo>
                  <a:close/>
                  <a:moveTo>
                    <a:pt x="4326" y="1675"/>
                  </a:moveTo>
                  <a:lnTo>
                    <a:pt x="4326" y="1672"/>
                  </a:lnTo>
                  <a:lnTo>
                    <a:pt x="4327" y="1672"/>
                  </a:lnTo>
                  <a:lnTo>
                    <a:pt x="4326" y="1675"/>
                  </a:lnTo>
                  <a:close/>
                  <a:moveTo>
                    <a:pt x="4336" y="1672"/>
                  </a:moveTo>
                  <a:lnTo>
                    <a:pt x="4336" y="1673"/>
                  </a:lnTo>
                  <a:lnTo>
                    <a:pt x="4334" y="1673"/>
                  </a:lnTo>
                  <a:lnTo>
                    <a:pt x="4336" y="1670"/>
                  </a:lnTo>
                  <a:lnTo>
                    <a:pt x="4336" y="1672"/>
                  </a:lnTo>
                  <a:close/>
                  <a:moveTo>
                    <a:pt x="3846" y="1668"/>
                  </a:moveTo>
                  <a:lnTo>
                    <a:pt x="3848" y="1668"/>
                  </a:lnTo>
                  <a:lnTo>
                    <a:pt x="3849" y="1670"/>
                  </a:lnTo>
                  <a:lnTo>
                    <a:pt x="3851" y="1679"/>
                  </a:lnTo>
                  <a:lnTo>
                    <a:pt x="3841" y="1679"/>
                  </a:lnTo>
                  <a:lnTo>
                    <a:pt x="3841" y="1670"/>
                  </a:lnTo>
                  <a:lnTo>
                    <a:pt x="3846" y="1668"/>
                  </a:lnTo>
                  <a:close/>
                  <a:moveTo>
                    <a:pt x="4312" y="1668"/>
                  </a:moveTo>
                  <a:lnTo>
                    <a:pt x="4316" y="1670"/>
                  </a:lnTo>
                  <a:lnTo>
                    <a:pt x="4314" y="1672"/>
                  </a:lnTo>
                  <a:lnTo>
                    <a:pt x="4312" y="1670"/>
                  </a:lnTo>
                  <a:lnTo>
                    <a:pt x="4312" y="1668"/>
                  </a:lnTo>
                  <a:close/>
                  <a:moveTo>
                    <a:pt x="3675" y="1665"/>
                  </a:moveTo>
                  <a:lnTo>
                    <a:pt x="3675" y="1668"/>
                  </a:lnTo>
                  <a:lnTo>
                    <a:pt x="3672" y="1673"/>
                  </a:lnTo>
                  <a:lnTo>
                    <a:pt x="3672" y="1663"/>
                  </a:lnTo>
                  <a:lnTo>
                    <a:pt x="3672" y="1661"/>
                  </a:lnTo>
                  <a:lnTo>
                    <a:pt x="3675" y="1665"/>
                  </a:lnTo>
                  <a:close/>
                  <a:moveTo>
                    <a:pt x="4128" y="1650"/>
                  </a:moveTo>
                  <a:lnTo>
                    <a:pt x="4131" y="1655"/>
                  </a:lnTo>
                  <a:lnTo>
                    <a:pt x="4128" y="1660"/>
                  </a:lnTo>
                  <a:lnTo>
                    <a:pt x="4124" y="1658"/>
                  </a:lnTo>
                  <a:lnTo>
                    <a:pt x="4126" y="1651"/>
                  </a:lnTo>
                  <a:lnTo>
                    <a:pt x="4124" y="1648"/>
                  </a:lnTo>
                  <a:lnTo>
                    <a:pt x="4128" y="1650"/>
                  </a:lnTo>
                  <a:close/>
                  <a:moveTo>
                    <a:pt x="4145" y="1641"/>
                  </a:moveTo>
                  <a:lnTo>
                    <a:pt x="4150" y="1641"/>
                  </a:lnTo>
                  <a:lnTo>
                    <a:pt x="4157" y="1644"/>
                  </a:lnTo>
                  <a:lnTo>
                    <a:pt x="4162" y="1644"/>
                  </a:lnTo>
                  <a:lnTo>
                    <a:pt x="4165" y="1648"/>
                  </a:lnTo>
                  <a:lnTo>
                    <a:pt x="4164" y="1651"/>
                  </a:lnTo>
                  <a:lnTo>
                    <a:pt x="4167" y="1655"/>
                  </a:lnTo>
                  <a:lnTo>
                    <a:pt x="4162" y="1661"/>
                  </a:lnTo>
                  <a:lnTo>
                    <a:pt x="4158" y="1672"/>
                  </a:lnTo>
                  <a:lnTo>
                    <a:pt x="4153" y="1673"/>
                  </a:lnTo>
                  <a:lnTo>
                    <a:pt x="4147" y="1672"/>
                  </a:lnTo>
                  <a:lnTo>
                    <a:pt x="4141" y="1663"/>
                  </a:lnTo>
                  <a:lnTo>
                    <a:pt x="4136" y="1658"/>
                  </a:lnTo>
                  <a:lnTo>
                    <a:pt x="4135" y="1656"/>
                  </a:lnTo>
                  <a:lnTo>
                    <a:pt x="4133" y="1655"/>
                  </a:lnTo>
                  <a:lnTo>
                    <a:pt x="4135" y="1644"/>
                  </a:lnTo>
                  <a:lnTo>
                    <a:pt x="4138" y="1643"/>
                  </a:lnTo>
                  <a:lnTo>
                    <a:pt x="4145" y="1641"/>
                  </a:lnTo>
                  <a:close/>
                  <a:moveTo>
                    <a:pt x="4191" y="1636"/>
                  </a:moveTo>
                  <a:lnTo>
                    <a:pt x="4194" y="1638"/>
                  </a:lnTo>
                  <a:lnTo>
                    <a:pt x="4193" y="1641"/>
                  </a:lnTo>
                  <a:lnTo>
                    <a:pt x="4189" y="1638"/>
                  </a:lnTo>
                  <a:lnTo>
                    <a:pt x="4186" y="1638"/>
                  </a:lnTo>
                  <a:lnTo>
                    <a:pt x="4187" y="1636"/>
                  </a:lnTo>
                  <a:lnTo>
                    <a:pt x="4191" y="1636"/>
                  </a:lnTo>
                  <a:close/>
                  <a:moveTo>
                    <a:pt x="4297" y="1636"/>
                  </a:moveTo>
                  <a:lnTo>
                    <a:pt x="4295" y="1639"/>
                  </a:lnTo>
                  <a:lnTo>
                    <a:pt x="4295" y="1636"/>
                  </a:lnTo>
                  <a:lnTo>
                    <a:pt x="4297" y="1636"/>
                  </a:lnTo>
                  <a:close/>
                  <a:moveTo>
                    <a:pt x="4304" y="1634"/>
                  </a:moveTo>
                  <a:lnTo>
                    <a:pt x="4304" y="1638"/>
                  </a:lnTo>
                  <a:lnTo>
                    <a:pt x="4304" y="1634"/>
                  </a:lnTo>
                  <a:close/>
                  <a:moveTo>
                    <a:pt x="4314" y="1634"/>
                  </a:moveTo>
                  <a:lnTo>
                    <a:pt x="4314" y="1636"/>
                  </a:lnTo>
                  <a:lnTo>
                    <a:pt x="4312" y="1636"/>
                  </a:lnTo>
                  <a:lnTo>
                    <a:pt x="4312" y="1638"/>
                  </a:lnTo>
                  <a:lnTo>
                    <a:pt x="4310" y="1638"/>
                  </a:lnTo>
                  <a:lnTo>
                    <a:pt x="4310" y="1636"/>
                  </a:lnTo>
                  <a:lnTo>
                    <a:pt x="4314" y="1634"/>
                  </a:lnTo>
                  <a:close/>
                  <a:moveTo>
                    <a:pt x="4186" y="1634"/>
                  </a:moveTo>
                  <a:lnTo>
                    <a:pt x="4186" y="1636"/>
                  </a:lnTo>
                  <a:lnTo>
                    <a:pt x="4182" y="1636"/>
                  </a:lnTo>
                  <a:lnTo>
                    <a:pt x="4182" y="1632"/>
                  </a:lnTo>
                  <a:lnTo>
                    <a:pt x="4182" y="1631"/>
                  </a:lnTo>
                  <a:lnTo>
                    <a:pt x="4186" y="1634"/>
                  </a:lnTo>
                  <a:close/>
                  <a:moveTo>
                    <a:pt x="3694" y="1626"/>
                  </a:moveTo>
                  <a:lnTo>
                    <a:pt x="3698" y="1626"/>
                  </a:lnTo>
                  <a:lnTo>
                    <a:pt x="3698" y="1627"/>
                  </a:lnTo>
                  <a:lnTo>
                    <a:pt x="3694" y="1627"/>
                  </a:lnTo>
                  <a:lnTo>
                    <a:pt x="3694" y="1626"/>
                  </a:lnTo>
                  <a:close/>
                  <a:moveTo>
                    <a:pt x="4314" y="1622"/>
                  </a:moveTo>
                  <a:lnTo>
                    <a:pt x="4317" y="1622"/>
                  </a:lnTo>
                  <a:lnTo>
                    <a:pt x="4316" y="1629"/>
                  </a:lnTo>
                  <a:lnTo>
                    <a:pt x="4310" y="1631"/>
                  </a:lnTo>
                  <a:lnTo>
                    <a:pt x="4310" y="1627"/>
                  </a:lnTo>
                  <a:lnTo>
                    <a:pt x="4307" y="1629"/>
                  </a:lnTo>
                  <a:lnTo>
                    <a:pt x="4305" y="1631"/>
                  </a:lnTo>
                  <a:lnTo>
                    <a:pt x="4307" y="1632"/>
                  </a:lnTo>
                  <a:lnTo>
                    <a:pt x="4298" y="1636"/>
                  </a:lnTo>
                  <a:lnTo>
                    <a:pt x="4298" y="1627"/>
                  </a:lnTo>
                  <a:lnTo>
                    <a:pt x="4309" y="1626"/>
                  </a:lnTo>
                  <a:lnTo>
                    <a:pt x="4309" y="1627"/>
                  </a:lnTo>
                  <a:lnTo>
                    <a:pt x="4310" y="1624"/>
                  </a:lnTo>
                  <a:lnTo>
                    <a:pt x="4314" y="1622"/>
                  </a:lnTo>
                  <a:close/>
                  <a:moveTo>
                    <a:pt x="3779" y="1614"/>
                  </a:moveTo>
                  <a:lnTo>
                    <a:pt x="3781" y="1619"/>
                  </a:lnTo>
                  <a:lnTo>
                    <a:pt x="3786" y="1620"/>
                  </a:lnTo>
                  <a:lnTo>
                    <a:pt x="3791" y="1626"/>
                  </a:lnTo>
                  <a:lnTo>
                    <a:pt x="3802" y="1626"/>
                  </a:lnTo>
                  <a:lnTo>
                    <a:pt x="3802" y="1627"/>
                  </a:lnTo>
                  <a:lnTo>
                    <a:pt x="3805" y="1634"/>
                  </a:lnTo>
                  <a:lnTo>
                    <a:pt x="3803" y="1638"/>
                  </a:lnTo>
                  <a:lnTo>
                    <a:pt x="3802" y="1636"/>
                  </a:lnTo>
                  <a:lnTo>
                    <a:pt x="3791" y="1636"/>
                  </a:lnTo>
                  <a:lnTo>
                    <a:pt x="3788" y="1636"/>
                  </a:lnTo>
                  <a:lnTo>
                    <a:pt x="3783" y="1639"/>
                  </a:lnTo>
                  <a:lnTo>
                    <a:pt x="3779" y="1641"/>
                  </a:lnTo>
                  <a:lnTo>
                    <a:pt x="3773" y="1644"/>
                  </a:lnTo>
                  <a:lnTo>
                    <a:pt x="3768" y="1650"/>
                  </a:lnTo>
                  <a:lnTo>
                    <a:pt x="3764" y="1656"/>
                  </a:lnTo>
                  <a:lnTo>
                    <a:pt x="3761" y="1663"/>
                  </a:lnTo>
                  <a:lnTo>
                    <a:pt x="3756" y="1658"/>
                  </a:lnTo>
                  <a:lnTo>
                    <a:pt x="3749" y="1658"/>
                  </a:lnTo>
                  <a:lnTo>
                    <a:pt x="3744" y="1656"/>
                  </a:lnTo>
                  <a:lnTo>
                    <a:pt x="3733" y="1656"/>
                  </a:lnTo>
                  <a:lnTo>
                    <a:pt x="3732" y="1658"/>
                  </a:lnTo>
                  <a:lnTo>
                    <a:pt x="3725" y="1658"/>
                  </a:lnTo>
                  <a:lnTo>
                    <a:pt x="3720" y="1653"/>
                  </a:lnTo>
                  <a:lnTo>
                    <a:pt x="3713" y="1653"/>
                  </a:lnTo>
                  <a:lnTo>
                    <a:pt x="3704" y="1655"/>
                  </a:lnTo>
                  <a:lnTo>
                    <a:pt x="3703" y="1656"/>
                  </a:lnTo>
                  <a:lnTo>
                    <a:pt x="3698" y="1656"/>
                  </a:lnTo>
                  <a:lnTo>
                    <a:pt x="3696" y="1660"/>
                  </a:lnTo>
                  <a:lnTo>
                    <a:pt x="3691" y="1660"/>
                  </a:lnTo>
                  <a:lnTo>
                    <a:pt x="3689" y="1663"/>
                  </a:lnTo>
                  <a:lnTo>
                    <a:pt x="3682" y="1665"/>
                  </a:lnTo>
                  <a:lnTo>
                    <a:pt x="3680" y="1668"/>
                  </a:lnTo>
                  <a:lnTo>
                    <a:pt x="3679" y="1667"/>
                  </a:lnTo>
                  <a:lnTo>
                    <a:pt x="3682" y="1661"/>
                  </a:lnTo>
                  <a:lnTo>
                    <a:pt x="3684" y="1656"/>
                  </a:lnTo>
                  <a:lnTo>
                    <a:pt x="3682" y="1650"/>
                  </a:lnTo>
                  <a:lnTo>
                    <a:pt x="3689" y="1644"/>
                  </a:lnTo>
                  <a:lnTo>
                    <a:pt x="3689" y="1638"/>
                  </a:lnTo>
                  <a:lnTo>
                    <a:pt x="3694" y="1636"/>
                  </a:lnTo>
                  <a:lnTo>
                    <a:pt x="3699" y="1626"/>
                  </a:lnTo>
                  <a:lnTo>
                    <a:pt x="3703" y="1626"/>
                  </a:lnTo>
                  <a:lnTo>
                    <a:pt x="3704" y="1627"/>
                  </a:lnTo>
                  <a:lnTo>
                    <a:pt x="3706" y="1627"/>
                  </a:lnTo>
                  <a:lnTo>
                    <a:pt x="3709" y="1631"/>
                  </a:lnTo>
                  <a:lnTo>
                    <a:pt x="3711" y="1629"/>
                  </a:lnTo>
                  <a:lnTo>
                    <a:pt x="3713" y="1631"/>
                  </a:lnTo>
                  <a:lnTo>
                    <a:pt x="3716" y="1631"/>
                  </a:lnTo>
                  <a:lnTo>
                    <a:pt x="3721" y="1632"/>
                  </a:lnTo>
                  <a:lnTo>
                    <a:pt x="3727" y="1634"/>
                  </a:lnTo>
                  <a:lnTo>
                    <a:pt x="3733" y="1629"/>
                  </a:lnTo>
                  <a:lnTo>
                    <a:pt x="3744" y="1629"/>
                  </a:lnTo>
                  <a:lnTo>
                    <a:pt x="3749" y="1626"/>
                  </a:lnTo>
                  <a:lnTo>
                    <a:pt x="3750" y="1622"/>
                  </a:lnTo>
                  <a:lnTo>
                    <a:pt x="3754" y="1620"/>
                  </a:lnTo>
                  <a:lnTo>
                    <a:pt x="3757" y="1622"/>
                  </a:lnTo>
                  <a:lnTo>
                    <a:pt x="3761" y="1617"/>
                  </a:lnTo>
                  <a:lnTo>
                    <a:pt x="3769" y="1615"/>
                  </a:lnTo>
                  <a:lnTo>
                    <a:pt x="3776" y="1615"/>
                  </a:lnTo>
                  <a:lnTo>
                    <a:pt x="3779" y="1614"/>
                  </a:lnTo>
                  <a:close/>
                  <a:moveTo>
                    <a:pt x="3897" y="1617"/>
                  </a:moveTo>
                  <a:lnTo>
                    <a:pt x="3899" y="1619"/>
                  </a:lnTo>
                  <a:lnTo>
                    <a:pt x="3896" y="1620"/>
                  </a:lnTo>
                  <a:lnTo>
                    <a:pt x="3896" y="1612"/>
                  </a:lnTo>
                  <a:lnTo>
                    <a:pt x="3897" y="1617"/>
                  </a:lnTo>
                  <a:close/>
                  <a:moveTo>
                    <a:pt x="4145" y="1610"/>
                  </a:moveTo>
                  <a:lnTo>
                    <a:pt x="4147" y="1612"/>
                  </a:lnTo>
                  <a:lnTo>
                    <a:pt x="4150" y="1612"/>
                  </a:lnTo>
                  <a:lnTo>
                    <a:pt x="4150" y="1615"/>
                  </a:lnTo>
                  <a:lnTo>
                    <a:pt x="4147" y="1615"/>
                  </a:lnTo>
                  <a:lnTo>
                    <a:pt x="4143" y="1614"/>
                  </a:lnTo>
                  <a:lnTo>
                    <a:pt x="4145" y="1610"/>
                  </a:lnTo>
                  <a:close/>
                  <a:moveTo>
                    <a:pt x="3889" y="1610"/>
                  </a:moveTo>
                  <a:lnTo>
                    <a:pt x="3890" y="1610"/>
                  </a:lnTo>
                  <a:lnTo>
                    <a:pt x="3890" y="1612"/>
                  </a:lnTo>
                  <a:lnTo>
                    <a:pt x="3889" y="1612"/>
                  </a:lnTo>
                  <a:lnTo>
                    <a:pt x="3889" y="1610"/>
                  </a:lnTo>
                  <a:close/>
                  <a:moveTo>
                    <a:pt x="4319" y="1609"/>
                  </a:moveTo>
                  <a:lnTo>
                    <a:pt x="4321" y="1609"/>
                  </a:lnTo>
                  <a:lnTo>
                    <a:pt x="4321" y="1612"/>
                  </a:lnTo>
                  <a:lnTo>
                    <a:pt x="4319" y="1612"/>
                  </a:lnTo>
                  <a:lnTo>
                    <a:pt x="4319" y="1609"/>
                  </a:lnTo>
                  <a:close/>
                  <a:moveTo>
                    <a:pt x="3858" y="1607"/>
                  </a:moveTo>
                  <a:lnTo>
                    <a:pt x="3860" y="1607"/>
                  </a:lnTo>
                  <a:lnTo>
                    <a:pt x="3860" y="1610"/>
                  </a:lnTo>
                  <a:lnTo>
                    <a:pt x="3858" y="1610"/>
                  </a:lnTo>
                  <a:lnTo>
                    <a:pt x="3858" y="1607"/>
                  </a:lnTo>
                  <a:close/>
                  <a:moveTo>
                    <a:pt x="4286" y="1605"/>
                  </a:moveTo>
                  <a:lnTo>
                    <a:pt x="4288" y="1609"/>
                  </a:lnTo>
                  <a:lnTo>
                    <a:pt x="4290" y="1609"/>
                  </a:lnTo>
                  <a:lnTo>
                    <a:pt x="4295" y="1610"/>
                  </a:lnTo>
                  <a:lnTo>
                    <a:pt x="4300" y="1607"/>
                  </a:lnTo>
                  <a:lnTo>
                    <a:pt x="4302" y="1609"/>
                  </a:lnTo>
                  <a:lnTo>
                    <a:pt x="4300" y="1609"/>
                  </a:lnTo>
                  <a:lnTo>
                    <a:pt x="4300" y="1610"/>
                  </a:lnTo>
                  <a:lnTo>
                    <a:pt x="4302" y="1610"/>
                  </a:lnTo>
                  <a:lnTo>
                    <a:pt x="4302" y="1612"/>
                  </a:lnTo>
                  <a:lnTo>
                    <a:pt x="4297" y="1612"/>
                  </a:lnTo>
                  <a:lnTo>
                    <a:pt x="4300" y="1614"/>
                  </a:lnTo>
                  <a:lnTo>
                    <a:pt x="4297" y="1612"/>
                  </a:lnTo>
                  <a:lnTo>
                    <a:pt x="4295" y="1615"/>
                  </a:lnTo>
                  <a:lnTo>
                    <a:pt x="4290" y="1615"/>
                  </a:lnTo>
                  <a:lnTo>
                    <a:pt x="4283" y="1612"/>
                  </a:lnTo>
                  <a:lnTo>
                    <a:pt x="4285" y="1612"/>
                  </a:lnTo>
                  <a:lnTo>
                    <a:pt x="4283" y="1607"/>
                  </a:lnTo>
                  <a:lnTo>
                    <a:pt x="4286" y="1605"/>
                  </a:lnTo>
                  <a:close/>
                  <a:moveTo>
                    <a:pt x="3870" y="1605"/>
                  </a:moveTo>
                  <a:lnTo>
                    <a:pt x="3870" y="1607"/>
                  </a:lnTo>
                  <a:lnTo>
                    <a:pt x="3873" y="1605"/>
                  </a:lnTo>
                  <a:lnTo>
                    <a:pt x="3878" y="1609"/>
                  </a:lnTo>
                  <a:lnTo>
                    <a:pt x="3884" y="1609"/>
                  </a:lnTo>
                  <a:lnTo>
                    <a:pt x="3884" y="1612"/>
                  </a:lnTo>
                  <a:lnTo>
                    <a:pt x="3880" y="1617"/>
                  </a:lnTo>
                  <a:lnTo>
                    <a:pt x="3873" y="1619"/>
                  </a:lnTo>
                  <a:lnTo>
                    <a:pt x="3872" y="1624"/>
                  </a:lnTo>
                  <a:lnTo>
                    <a:pt x="3868" y="1626"/>
                  </a:lnTo>
                  <a:lnTo>
                    <a:pt x="3865" y="1624"/>
                  </a:lnTo>
                  <a:lnTo>
                    <a:pt x="3863" y="1620"/>
                  </a:lnTo>
                  <a:lnTo>
                    <a:pt x="3868" y="1617"/>
                  </a:lnTo>
                  <a:lnTo>
                    <a:pt x="3867" y="1610"/>
                  </a:lnTo>
                  <a:lnTo>
                    <a:pt x="3868" y="1607"/>
                  </a:lnTo>
                  <a:lnTo>
                    <a:pt x="3870" y="1605"/>
                  </a:lnTo>
                  <a:close/>
                  <a:moveTo>
                    <a:pt x="4280" y="1603"/>
                  </a:moveTo>
                  <a:lnTo>
                    <a:pt x="4283" y="1603"/>
                  </a:lnTo>
                  <a:lnTo>
                    <a:pt x="4283" y="1607"/>
                  </a:lnTo>
                  <a:lnTo>
                    <a:pt x="4280" y="1607"/>
                  </a:lnTo>
                  <a:lnTo>
                    <a:pt x="4280" y="1603"/>
                  </a:lnTo>
                  <a:close/>
                  <a:moveTo>
                    <a:pt x="4322" y="1595"/>
                  </a:moveTo>
                  <a:lnTo>
                    <a:pt x="4324" y="1597"/>
                  </a:lnTo>
                  <a:lnTo>
                    <a:pt x="4319" y="1600"/>
                  </a:lnTo>
                  <a:lnTo>
                    <a:pt x="4319" y="1602"/>
                  </a:lnTo>
                  <a:lnTo>
                    <a:pt x="4314" y="1605"/>
                  </a:lnTo>
                  <a:lnTo>
                    <a:pt x="4314" y="1603"/>
                  </a:lnTo>
                  <a:lnTo>
                    <a:pt x="4310" y="1609"/>
                  </a:lnTo>
                  <a:lnTo>
                    <a:pt x="4307" y="1609"/>
                  </a:lnTo>
                  <a:lnTo>
                    <a:pt x="4310" y="1607"/>
                  </a:lnTo>
                  <a:lnTo>
                    <a:pt x="4310" y="1605"/>
                  </a:lnTo>
                  <a:lnTo>
                    <a:pt x="4304" y="1607"/>
                  </a:lnTo>
                  <a:lnTo>
                    <a:pt x="4298" y="1605"/>
                  </a:lnTo>
                  <a:lnTo>
                    <a:pt x="4302" y="1598"/>
                  </a:lnTo>
                  <a:lnTo>
                    <a:pt x="4307" y="1597"/>
                  </a:lnTo>
                  <a:lnTo>
                    <a:pt x="4314" y="1597"/>
                  </a:lnTo>
                  <a:lnTo>
                    <a:pt x="4322" y="1595"/>
                  </a:lnTo>
                  <a:close/>
                  <a:moveTo>
                    <a:pt x="4341" y="1593"/>
                  </a:moveTo>
                  <a:lnTo>
                    <a:pt x="4343" y="1593"/>
                  </a:lnTo>
                  <a:lnTo>
                    <a:pt x="4343" y="1597"/>
                  </a:lnTo>
                  <a:lnTo>
                    <a:pt x="4341" y="1597"/>
                  </a:lnTo>
                  <a:lnTo>
                    <a:pt x="4341" y="1593"/>
                  </a:lnTo>
                  <a:close/>
                  <a:moveTo>
                    <a:pt x="4012" y="1588"/>
                  </a:moveTo>
                  <a:lnTo>
                    <a:pt x="4013" y="1590"/>
                  </a:lnTo>
                  <a:lnTo>
                    <a:pt x="4012" y="1591"/>
                  </a:lnTo>
                  <a:lnTo>
                    <a:pt x="4010" y="1591"/>
                  </a:lnTo>
                  <a:lnTo>
                    <a:pt x="4012" y="1588"/>
                  </a:lnTo>
                  <a:close/>
                  <a:moveTo>
                    <a:pt x="4334" y="1585"/>
                  </a:moveTo>
                  <a:lnTo>
                    <a:pt x="4339" y="1586"/>
                  </a:lnTo>
                  <a:lnTo>
                    <a:pt x="4334" y="1590"/>
                  </a:lnTo>
                  <a:lnTo>
                    <a:pt x="4336" y="1591"/>
                  </a:lnTo>
                  <a:lnTo>
                    <a:pt x="4327" y="1590"/>
                  </a:lnTo>
                  <a:lnTo>
                    <a:pt x="4331" y="1588"/>
                  </a:lnTo>
                  <a:lnTo>
                    <a:pt x="4331" y="1586"/>
                  </a:lnTo>
                  <a:lnTo>
                    <a:pt x="4333" y="1586"/>
                  </a:lnTo>
                  <a:lnTo>
                    <a:pt x="4333" y="1585"/>
                  </a:lnTo>
                  <a:lnTo>
                    <a:pt x="4334" y="1583"/>
                  </a:lnTo>
                  <a:lnTo>
                    <a:pt x="4334" y="1585"/>
                  </a:lnTo>
                  <a:close/>
                  <a:moveTo>
                    <a:pt x="4012" y="1585"/>
                  </a:moveTo>
                  <a:lnTo>
                    <a:pt x="4012" y="1579"/>
                  </a:lnTo>
                  <a:lnTo>
                    <a:pt x="4013" y="1581"/>
                  </a:lnTo>
                  <a:lnTo>
                    <a:pt x="4012" y="1585"/>
                  </a:lnTo>
                  <a:close/>
                  <a:moveTo>
                    <a:pt x="4351" y="1576"/>
                  </a:moveTo>
                  <a:lnTo>
                    <a:pt x="4351" y="1578"/>
                  </a:lnTo>
                  <a:lnTo>
                    <a:pt x="4351" y="1576"/>
                  </a:lnTo>
                  <a:close/>
                  <a:moveTo>
                    <a:pt x="4351" y="1573"/>
                  </a:moveTo>
                  <a:lnTo>
                    <a:pt x="4351" y="1574"/>
                  </a:lnTo>
                  <a:lnTo>
                    <a:pt x="4351" y="1573"/>
                  </a:lnTo>
                  <a:lnTo>
                    <a:pt x="4350" y="1576"/>
                  </a:lnTo>
                  <a:lnTo>
                    <a:pt x="4346" y="1574"/>
                  </a:lnTo>
                  <a:lnTo>
                    <a:pt x="4350" y="1573"/>
                  </a:lnTo>
                  <a:lnTo>
                    <a:pt x="4350" y="1571"/>
                  </a:lnTo>
                  <a:lnTo>
                    <a:pt x="4351" y="1573"/>
                  </a:lnTo>
                  <a:close/>
                  <a:moveTo>
                    <a:pt x="4362" y="1566"/>
                  </a:moveTo>
                  <a:lnTo>
                    <a:pt x="4362" y="1571"/>
                  </a:lnTo>
                  <a:lnTo>
                    <a:pt x="4358" y="1571"/>
                  </a:lnTo>
                  <a:lnTo>
                    <a:pt x="4362" y="1566"/>
                  </a:lnTo>
                  <a:close/>
                  <a:moveTo>
                    <a:pt x="4382" y="1561"/>
                  </a:moveTo>
                  <a:lnTo>
                    <a:pt x="4382" y="1564"/>
                  </a:lnTo>
                  <a:lnTo>
                    <a:pt x="4380" y="1568"/>
                  </a:lnTo>
                  <a:lnTo>
                    <a:pt x="4385" y="1568"/>
                  </a:lnTo>
                  <a:lnTo>
                    <a:pt x="4385" y="1564"/>
                  </a:lnTo>
                  <a:lnTo>
                    <a:pt x="4389" y="1564"/>
                  </a:lnTo>
                  <a:lnTo>
                    <a:pt x="4385" y="1566"/>
                  </a:lnTo>
                  <a:lnTo>
                    <a:pt x="4389" y="1566"/>
                  </a:lnTo>
                  <a:lnTo>
                    <a:pt x="4389" y="1569"/>
                  </a:lnTo>
                  <a:lnTo>
                    <a:pt x="4392" y="1573"/>
                  </a:lnTo>
                  <a:lnTo>
                    <a:pt x="4389" y="1574"/>
                  </a:lnTo>
                  <a:lnTo>
                    <a:pt x="4382" y="1574"/>
                  </a:lnTo>
                  <a:lnTo>
                    <a:pt x="4379" y="1578"/>
                  </a:lnTo>
                  <a:lnTo>
                    <a:pt x="4380" y="1583"/>
                  </a:lnTo>
                  <a:lnTo>
                    <a:pt x="4382" y="1586"/>
                  </a:lnTo>
                  <a:lnTo>
                    <a:pt x="4380" y="1588"/>
                  </a:lnTo>
                  <a:lnTo>
                    <a:pt x="4385" y="1591"/>
                  </a:lnTo>
                  <a:lnTo>
                    <a:pt x="4384" y="1593"/>
                  </a:lnTo>
                  <a:lnTo>
                    <a:pt x="4380" y="1593"/>
                  </a:lnTo>
                  <a:lnTo>
                    <a:pt x="4382" y="1595"/>
                  </a:lnTo>
                  <a:lnTo>
                    <a:pt x="4382" y="1598"/>
                  </a:lnTo>
                  <a:lnTo>
                    <a:pt x="4387" y="1597"/>
                  </a:lnTo>
                  <a:lnTo>
                    <a:pt x="4384" y="1600"/>
                  </a:lnTo>
                  <a:lnTo>
                    <a:pt x="4384" y="1605"/>
                  </a:lnTo>
                  <a:lnTo>
                    <a:pt x="4380" y="1607"/>
                  </a:lnTo>
                  <a:lnTo>
                    <a:pt x="4382" y="1609"/>
                  </a:lnTo>
                  <a:lnTo>
                    <a:pt x="4382" y="1612"/>
                  </a:lnTo>
                  <a:lnTo>
                    <a:pt x="4379" y="1619"/>
                  </a:lnTo>
                  <a:lnTo>
                    <a:pt x="4377" y="1624"/>
                  </a:lnTo>
                  <a:lnTo>
                    <a:pt x="4375" y="1624"/>
                  </a:lnTo>
                  <a:lnTo>
                    <a:pt x="4372" y="1626"/>
                  </a:lnTo>
                  <a:lnTo>
                    <a:pt x="4368" y="1632"/>
                  </a:lnTo>
                  <a:lnTo>
                    <a:pt x="4360" y="1634"/>
                  </a:lnTo>
                  <a:lnTo>
                    <a:pt x="4360" y="1641"/>
                  </a:lnTo>
                  <a:lnTo>
                    <a:pt x="4356" y="1639"/>
                  </a:lnTo>
                  <a:lnTo>
                    <a:pt x="4358" y="1643"/>
                  </a:lnTo>
                  <a:lnTo>
                    <a:pt x="4355" y="1644"/>
                  </a:lnTo>
                  <a:lnTo>
                    <a:pt x="4346" y="1651"/>
                  </a:lnTo>
                  <a:lnTo>
                    <a:pt x="4346" y="1653"/>
                  </a:lnTo>
                  <a:lnTo>
                    <a:pt x="4348" y="1653"/>
                  </a:lnTo>
                  <a:lnTo>
                    <a:pt x="4346" y="1656"/>
                  </a:lnTo>
                  <a:lnTo>
                    <a:pt x="4343" y="1655"/>
                  </a:lnTo>
                  <a:lnTo>
                    <a:pt x="4341" y="1658"/>
                  </a:lnTo>
                  <a:lnTo>
                    <a:pt x="4345" y="1658"/>
                  </a:lnTo>
                  <a:lnTo>
                    <a:pt x="4341" y="1661"/>
                  </a:lnTo>
                  <a:lnTo>
                    <a:pt x="4343" y="1665"/>
                  </a:lnTo>
                  <a:lnTo>
                    <a:pt x="4338" y="1670"/>
                  </a:lnTo>
                  <a:lnTo>
                    <a:pt x="4336" y="1667"/>
                  </a:lnTo>
                  <a:lnTo>
                    <a:pt x="4339" y="1661"/>
                  </a:lnTo>
                  <a:lnTo>
                    <a:pt x="4338" y="1656"/>
                  </a:lnTo>
                  <a:lnTo>
                    <a:pt x="4336" y="1658"/>
                  </a:lnTo>
                  <a:lnTo>
                    <a:pt x="4334" y="1661"/>
                  </a:lnTo>
                  <a:lnTo>
                    <a:pt x="4329" y="1667"/>
                  </a:lnTo>
                  <a:lnTo>
                    <a:pt x="4324" y="1665"/>
                  </a:lnTo>
                  <a:lnTo>
                    <a:pt x="4314" y="1667"/>
                  </a:lnTo>
                  <a:lnTo>
                    <a:pt x="4317" y="1655"/>
                  </a:lnTo>
                  <a:lnTo>
                    <a:pt x="4314" y="1650"/>
                  </a:lnTo>
                  <a:lnTo>
                    <a:pt x="4314" y="1651"/>
                  </a:lnTo>
                  <a:lnTo>
                    <a:pt x="4314" y="1653"/>
                  </a:lnTo>
                  <a:lnTo>
                    <a:pt x="4312" y="1653"/>
                  </a:lnTo>
                  <a:lnTo>
                    <a:pt x="4312" y="1648"/>
                  </a:lnTo>
                  <a:lnTo>
                    <a:pt x="4316" y="1644"/>
                  </a:lnTo>
                  <a:lnTo>
                    <a:pt x="4319" y="1646"/>
                  </a:lnTo>
                  <a:lnTo>
                    <a:pt x="4321" y="1644"/>
                  </a:lnTo>
                  <a:lnTo>
                    <a:pt x="4319" y="1643"/>
                  </a:lnTo>
                  <a:lnTo>
                    <a:pt x="4316" y="1641"/>
                  </a:lnTo>
                  <a:lnTo>
                    <a:pt x="4319" y="1641"/>
                  </a:lnTo>
                  <a:lnTo>
                    <a:pt x="4316" y="1641"/>
                  </a:lnTo>
                  <a:lnTo>
                    <a:pt x="4321" y="1639"/>
                  </a:lnTo>
                  <a:lnTo>
                    <a:pt x="4319" y="1639"/>
                  </a:lnTo>
                  <a:lnTo>
                    <a:pt x="4321" y="1636"/>
                  </a:lnTo>
                  <a:lnTo>
                    <a:pt x="4319" y="1634"/>
                  </a:lnTo>
                  <a:lnTo>
                    <a:pt x="4316" y="1638"/>
                  </a:lnTo>
                  <a:lnTo>
                    <a:pt x="4317" y="1634"/>
                  </a:lnTo>
                  <a:lnTo>
                    <a:pt x="4316" y="1632"/>
                  </a:lnTo>
                  <a:lnTo>
                    <a:pt x="4316" y="1636"/>
                  </a:lnTo>
                  <a:lnTo>
                    <a:pt x="4316" y="1631"/>
                  </a:lnTo>
                  <a:lnTo>
                    <a:pt x="4317" y="1627"/>
                  </a:lnTo>
                  <a:lnTo>
                    <a:pt x="4322" y="1632"/>
                  </a:lnTo>
                  <a:lnTo>
                    <a:pt x="4331" y="1632"/>
                  </a:lnTo>
                  <a:lnTo>
                    <a:pt x="4333" y="1634"/>
                  </a:lnTo>
                  <a:lnTo>
                    <a:pt x="4333" y="1632"/>
                  </a:lnTo>
                  <a:lnTo>
                    <a:pt x="4336" y="1631"/>
                  </a:lnTo>
                  <a:lnTo>
                    <a:pt x="4331" y="1632"/>
                  </a:lnTo>
                  <a:lnTo>
                    <a:pt x="4327" y="1631"/>
                  </a:lnTo>
                  <a:lnTo>
                    <a:pt x="4324" y="1631"/>
                  </a:lnTo>
                  <a:lnTo>
                    <a:pt x="4321" y="1627"/>
                  </a:lnTo>
                  <a:lnTo>
                    <a:pt x="4326" y="1624"/>
                  </a:lnTo>
                  <a:lnTo>
                    <a:pt x="4324" y="1624"/>
                  </a:lnTo>
                  <a:lnTo>
                    <a:pt x="4324" y="1619"/>
                  </a:lnTo>
                  <a:lnTo>
                    <a:pt x="4327" y="1617"/>
                  </a:lnTo>
                  <a:lnTo>
                    <a:pt x="4326" y="1619"/>
                  </a:lnTo>
                  <a:lnTo>
                    <a:pt x="4324" y="1617"/>
                  </a:lnTo>
                  <a:lnTo>
                    <a:pt x="4329" y="1610"/>
                  </a:lnTo>
                  <a:lnTo>
                    <a:pt x="4331" y="1603"/>
                  </a:lnTo>
                  <a:lnTo>
                    <a:pt x="4339" y="1598"/>
                  </a:lnTo>
                  <a:lnTo>
                    <a:pt x="4339" y="1600"/>
                  </a:lnTo>
                  <a:lnTo>
                    <a:pt x="4341" y="1597"/>
                  </a:lnTo>
                  <a:lnTo>
                    <a:pt x="4345" y="1600"/>
                  </a:lnTo>
                  <a:lnTo>
                    <a:pt x="4346" y="1593"/>
                  </a:lnTo>
                  <a:lnTo>
                    <a:pt x="4348" y="1595"/>
                  </a:lnTo>
                  <a:lnTo>
                    <a:pt x="4350" y="1593"/>
                  </a:lnTo>
                  <a:lnTo>
                    <a:pt x="4346" y="1591"/>
                  </a:lnTo>
                  <a:lnTo>
                    <a:pt x="4350" y="1590"/>
                  </a:lnTo>
                  <a:lnTo>
                    <a:pt x="4348" y="1588"/>
                  </a:lnTo>
                  <a:lnTo>
                    <a:pt x="4350" y="1588"/>
                  </a:lnTo>
                  <a:lnTo>
                    <a:pt x="4355" y="1586"/>
                  </a:lnTo>
                  <a:lnTo>
                    <a:pt x="4356" y="1588"/>
                  </a:lnTo>
                  <a:lnTo>
                    <a:pt x="4355" y="1585"/>
                  </a:lnTo>
                  <a:lnTo>
                    <a:pt x="4356" y="1579"/>
                  </a:lnTo>
                  <a:lnTo>
                    <a:pt x="4358" y="1581"/>
                  </a:lnTo>
                  <a:lnTo>
                    <a:pt x="4362" y="1574"/>
                  </a:lnTo>
                  <a:lnTo>
                    <a:pt x="4363" y="1574"/>
                  </a:lnTo>
                  <a:lnTo>
                    <a:pt x="4367" y="1573"/>
                  </a:lnTo>
                  <a:lnTo>
                    <a:pt x="4365" y="1568"/>
                  </a:lnTo>
                  <a:lnTo>
                    <a:pt x="4367" y="1564"/>
                  </a:lnTo>
                  <a:lnTo>
                    <a:pt x="4372" y="1564"/>
                  </a:lnTo>
                  <a:lnTo>
                    <a:pt x="4374" y="1561"/>
                  </a:lnTo>
                  <a:lnTo>
                    <a:pt x="4375" y="1562"/>
                  </a:lnTo>
                  <a:lnTo>
                    <a:pt x="4375" y="1561"/>
                  </a:lnTo>
                  <a:lnTo>
                    <a:pt x="4382" y="1561"/>
                  </a:lnTo>
                  <a:close/>
                  <a:moveTo>
                    <a:pt x="4413" y="1559"/>
                  </a:moveTo>
                  <a:lnTo>
                    <a:pt x="4418" y="1566"/>
                  </a:lnTo>
                  <a:lnTo>
                    <a:pt x="4420" y="1568"/>
                  </a:lnTo>
                  <a:lnTo>
                    <a:pt x="4420" y="1571"/>
                  </a:lnTo>
                  <a:lnTo>
                    <a:pt x="4421" y="1573"/>
                  </a:lnTo>
                  <a:lnTo>
                    <a:pt x="4418" y="1576"/>
                  </a:lnTo>
                  <a:lnTo>
                    <a:pt x="4413" y="1574"/>
                  </a:lnTo>
                  <a:lnTo>
                    <a:pt x="4411" y="1569"/>
                  </a:lnTo>
                  <a:lnTo>
                    <a:pt x="4408" y="1566"/>
                  </a:lnTo>
                  <a:lnTo>
                    <a:pt x="4401" y="1566"/>
                  </a:lnTo>
                  <a:lnTo>
                    <a:pt x="4401" y="1568"/>
                  </a:lnTo>
                  <a:lnTo>
                    <a:pt x="4397" y="1566"/>
                  </a:lnTo>
                  <a:lnTo>
                    <a:pt x="4394" y="1568"/>
                  </a:lnTo>
                  <a:lnTo>
                    <a:pt x="4391" y="1568"/>
                  </a:lnTo>
                  <a:lnTo>
                    <a:pt x="4389" y="1564"/>
                  </a:lnTo>
                  <a:lnTo>
                    <a:pt x="4389" y="1562"/>
                  </a:lnTo>
                  <a:lnTo>
                    <a:pt x="4394" y="1561"/>
                  </a:lnTo>
                  <a:lnTo>
                    <a:pt x="4403" y="1561"/>
                  </a:lnTo>
                  <a:lnTo>
                    <a:pt x="4413" y="1559"/>
                  </a:lnTo>
                  <a:close/>
                  <a:moveTo>
                    <a:pt x="4358" y="1561"/>
                  </a:moveTo>
                  <a:lnTo>
                    <a:pt x="4356" y="1562"/>
                  </a:lnTo>
                  <a:lnTo>
                    <a:pt x="4355" y="1562"/>
                  </a:lnTo>
                  <a:lnTo>
                    <a:pt x="4356" y="1557"/>
                  </a:lnTo>
                  <a:lnTo>
                    <a:pt x="4358" y="1561"/>
                  </a:lnTo>
                  <a:close/>
                  <a:moveTo>
                    <a:pt x="4355" y="1556"/>
                  </a:moveTo>
                  <a:lnTo>
                    <a:pt x="4356" y="1556"/>
                  </a:lnTo>
                  <a:lnTo>
                    <a:pt x="4356" y="1557"/>
                  </a:lnTo>
                  <a:lnTo>
                    <a:pt x="4355" y="1557"/>
                  </a:lnTo>
                  <a:lnTo>
                    <a:pt x="4355" y="1556"/>
                  </a:lnTo>
                  <a:close/>
                  <a:moveTo>
                    <a:pt x="4722" y="1556"/>
                  </a:moveTo>
                  <a:lnTo>
                    <a:pt x="4725" y="1556"/>
                  </a:lnTo>
                  <a:lnTo>
                    <a:pt x="4725" y="1559"/>
                  </a:lnTo>
                  <a:lnTo>
                    <a:pt x="4718" y="1557"/>
                  </a:lnTo>
                  <a:lnTo>
                    <a:pt x="4720" y="1554"/>
                  </a:lnTo>
                  <a:lnTo>
                    <a:pt x="4722" y="1556"/>
                  </a:lnTo>
                  <a:close/>
                  <a:moveTo>
                    <a:pt x="4018" y="1554"/>
                  </a:moveTo>
                  <a:lnTo>
                    <a:pt x="4024" y="1557"/>
                  </a:lnTo>
                  <a:lnTo>
                    <a:pt x="4029" y="1559"/>
                  </a:lnTo>
                  <a:lnTo>
                    <a:pt x="4029" y="1561"/>
                  </a:lnTo>
                  <a:lnTo>
                    <a:pt x="4027" y="1562"/>
                  </a:lnTo>
                  <a:lnTo>
                    <a:pt x="4024" y="1562"/>
                  </a:lnTo>
                  <a:lnTo>
                    <a:pt x="4025" y="1566"/>
                  </a:lnTo>
                  <a:lnTo>
                    <a:pt x="4027" y="1566"/>
                  </a:lnTo>
                  <a:lnTo>
                    <a:pt x="4022" y="1573"/>
                  </a:lnTo>
                  <a:lnTo>
                    <a:pt x="4020" y="1573"/>
                  </a:lnTo>
                  <a:lnTo>
                    <a:pt x="4012" y="1566"/>
                  </a:lnTo>
                  <a:lnTo>
                    <a:pt x="4010" y="1566"/>
                  </a:lnTo>
                  <a:lnTo>
                    <a:pt x="4008" y="1562"/>
                  </a:lnTo>
                  <a:lnTo>
                    <a:pt x="4010" y="1559"/>
                  </a:lnTo>
                  <a:lnTo>
                    <a:pt x="4017" y="1554"/>
                  </a:lnTo>
                  <a:lnTo>
                    <a:pt x="4018" y="1554"/>
                  </a:lnTo>
                  <a:close/>
                  <a:moveTo>
                    <a:pt x="4742" y="1547"/>
                  </a:moveTo>
                  <a:lnTo>
                    <a:pt x="4744" y="1547"/>
                  </a:lnTo>
                  <a:lnTo>
                    <a:pt x="4744" y="1549"/>
                  </a:lnTo>
                  <a:lnTo>
                    <a:pt x="4742" y="1549"/>
                  </a:lnTo>
                  <a:lnTo>
                    <a:pt x="4742" y="1547"/>
                  </a:lnTo>
                  <a:close/>
                  <a:moveTo>
                    <a:pt x="4423" y="1545"/>
                  </a:moveTo>
                  <a:lnTo>
                    <a:pt x="4418" y="1552"/>
                  </a:lnTo>
                  <a:lnTo>
                    <a:pt x="4413" y="1556"/>
                  </a:lnTo>
                  <a:lnTo>
                    <a:pt x="4413" y="1552"/>
                  </a:lnTo>
                  <a:lnTo>
                    <a:pt x="4420" y="1547"/>
                  </a:lnTo>
                  <a:lnTo>
                    <a:pt x="4423" y="1545"/>
                  </a:lnTo>
                  <a:close/>
                  <a:moveTo>
                    <a:pt x="4083" y="1540"/>
                  </a:moveTo>
                  <a:lnTo>
                    <a:pt x="4083" y="1544"/>
                  </a:lnTo>
                  <a:lnTo>
                    <a:pt x="4080" y="1545"/>
                  </a:lnTo>
                  <a:lnTo>
                    <a:pt x="4080" y="1542"/>
                  </a:lnTo>
                  <a:lnTo>
                    <a:pt x="4083" y="1540"/>
                  </a:lnTo>
                  <a:close/>
                  <a:moveTo>
                    <a:pt x="4723" y="1538"/>
                  </a:moveTo>
                  <a:lnTo>
                    <a:pt x="4725" y="1540"/>
                  </a:lnTo>
                  <a:lnTo>
                    <a:pt x="4722" y="1540"/>
                  </a:lnTo>
                  <a:lnTo>
                    <a:pt x="4722" y="1538"/>
                  </a:lnTo>
                  <a:lnTo>
                    <a:pt x="4723" y="1538"/>
                  </a:lnTo>
                  <a:close/>
                  <a:moveTo>
                    <a:pt x="4725" y="1535"/>
                  </a:moveTo>
                  <a:lnTo>
                    <a:pt x="4729" y="1535"/>
                  </a:lnTo>
                  <a:lnTo>
                    <a:pt x="4729" y="1537"/>
                  </a:lnTo>
                  <a:lnTo>
                    <a:pt x="4725" y="1537"/>
                  </a:lnTo>
                  <a:lnTo>
                    <a:pt x="4725" y="1535"/>
                  </a:lnTo>
                  <a:close/>
                  <a:moveTo>
                    <a:pt x="4363" y="1530"/>
                  </a:moveTo>
                  <a:lnTo>
                    <a:pt x="4365" y="1532"/>
                  </a:lnTo>
                  <a:lnTo>
                    <a:pt x="4365" y="1533"/>
                  </a:lnTo>
                  <a:lnTo>
                    <a:pt x="4362" y="1537"/>
                  </a:lnTo>
                  <a:lnTo>
                    <a:pt x="4360" y="1537"/>
                  </a:lnTo>
                  <a:lnTo>
                    <a:pt x="4360" y="1532"/>
                  </a:lnTo>
                  <a:lnTo>
                    <a:pt x="4363" y="1530"/>
                  </a:lnTo>
                  <a:close/>
                  <a:moveTo>
                    <a:pt x="4753" y="1532"/>
                  </a:moveTo>
                  <a:lnTo>
                    <a:pt x="4747" y="1532"/>
                  </a:lnTo>
                  <a:lnTo>
                    <a:pt x="4746" y="1530"/>
                  </a:lnTo>
                  <a:lnTo>
                    <a:pt x="4747" y="1532"/>
                  </a:lnTo>
                  <a:lnTo>
                    <a:pt x="4753" y="1530"/>
                  </a:lnTo>
                  <a:lnTo>
                    <a:pt x="4753" y="1532"/>
                  </a:lnTo>
                  <a:lnTo>
                    <a:pt x="4754" y="1528"/>
                  </a:lnTo>
                  <a:lnTo>
                    <a:pt x="4753" y="1532"/>
                  </a:lnTo>
                  <a:close/>
                  <a:moveTo>
                    <a:pt x="4742" y="1528"/>
                  </a:moveTo>
                  <a:lnTo>
                    <a:pt x="4744" y="1530"/>
                  </a:lnTo>
                  <a:lnTo>
                    <a:pt x="4735" y="1535"/>
                  </a:lnTo>
                  <a:lnTo>
                    <a:pt x="4732" y="1533"/>
                  </a:lnTo>
                  <a:lnTo>
                    <a:pt x="4734" y="1532"/>
                  </a:lnTo>
                  <a:lnTo>
                    <a:pt x="4735" y="1533"/>
                  </a:lnTo>
                  <a:lnTo>
                    <a:pt x="4739" y="1528"/>
                  </a:lnTo>
                  <a:lnTo>
                    <a:pt x="4741" y="1530"/>
                  </a:lnTo>
                  <a:lnTo>
                    <a:pt x="4742" y="1528"/>
                  </a:lnTo>
                  <a:close/>
                  <a:moveTo>
                    <a:pt x="4368" y="1523"/>
                  </a:moveTo>
                  <a:lnTo>
                    <a:pt x="4367" y="1527"/>
                  </a:lnTo>
                  <a:lnTo>
                    <a:pt x="4365" y="1527"/>
                  </a:lnTo>
                  <a:lnTo>
                    <a:pt x="4368" y="1523"/>
                  </a:lnTo>
                  <a:close/>
                  <a:moveTo>
                    <a:pt x="4729" y="1516"/>
                  </a:moveTo>
                  <a:lnTo>
                    <a:pt x="4729" y="1518"/>
                  </a:lnTo>
                  <a:lnTo>
                    <a:pt x="4727" y="1520"/>
                  </a:lnTo>
                  <a:lnTo>
                    <a:pt x="4723" y="1520"/>
                  </a:lnTo>
                  <a:lnTo>
                    <a:pt x="4725" y="1518"/>
                  </a:lnTo>
                  <a:lnTo>
                    <a:pt x="4727" y="1518"/>
                  </a:lnTo>
                  <a:lnTo>
                    <a:pt x="4727" y="1516"/>
                  </a:lnTo>
                  <a:lnTo>
                    <a:pt x="4729" y="1516"/>
                  </a:lnTo>
                  <a:close/>
                  <a:moveTo>
                    <a:pt x="4129" y="1513"/>
                  </a:moveTo>
                  <a:lnTo>
                    <a:pt x="4128" y="1516"/>
                  </a:lnTo>
                  <a:lnTo>
                    <a:pt x="4126" y="1518"/>
                  </a:lnTo>
                  <a:lnTo>
                    <a:pt x="4124" y="1516"/>
                  </a:lnTo>
                  <a:lnTo>
                    <a:pt x="4124" y="1518"/>
                  </a:lnTo>
                  <a:lnTo>
                    <a:pt x="4123" y="1516"/>
                  </a:lnTo>
                  <a:lnTo>
                    <a:pt x="4124" y="1513"/>
                  </a:lnTo>
                  <a:lnTo>
                    <a:pt x="4129" y="1513"/>
                  </a:lnTo>
                  <a:close/>
                  <a:moveTo>
                    <a:pt x="4723" y="1511"/>
                  </a:moveTo>
                  <a:lnTo>
                    <a:pt x="4727" y="1516"/>
                  </a:lnTo>
                  <a:lnTo>
                    <a:pt x="4720" y="1518"/>
                  </a:lnTo>
                  <a:lnTo>
                    <a:pt x="4723" y="1511"/>
                  </a:lnTo>
                  <a:close/>
                  <a:moveTo>
                    <a:pt x="4720" y="1508"/>
                  </a:moveTo>
                  <a:lnTo>
                    <a:pt x="4722" y="1508"/>
                  </a:lnTo>
                  <a:lnTo>
                    <a:pt x="4722" y="1511"/>
                  </a:lnTo>
                  <a:lnTo>
                    <a:pt x="4720" y="1511"/>
                  </a:lnTo>
                  <a:lnTo>
                    <a:pt x="4720" y="1508"/>
                  </a:lnTo>
                  <a:close/>
                  <a:moveTo>
                    <a:pt x="4375" y="1508"/>
                  </a:moveTo>
                  <a:lnTo>
                    <a:pt x="4379" y="1508"/>
                  </a:lnTo>
                  <a:lnTo>
                    <a:pt x="4379" y="1511"/>
                  </a:lnTo>
                  <a:lnTo>
                    <a:pt x="4375" y="1515"/>
                  </a:lnTo>
                  <a:lnTo>
                    <a:pt x="4372" y="1513"/>
                  </a:lnTo>
                  <a:lnTo>
                    <a:pt x="4370" y="1516"/>
                  </a:lnTo>
                  <a:lnTo>
                    <a:pt x="4372" y="1518"/>
                  </a:lnTo>
                  <a:lnTo>
                    <a:pt x="4375" y="1516"/>
                  </a:lnTo>
                  <a:lnTo>
                    <a:pt x="4374" y="1520"/>
                  </a:lnTo>
                  <a:lnTo>
                    <a:pt x="4367" y="1523"/>
                  </a:lnTo>
                  <a:lnTo>
                    <a:pt x="4367" y="1516"/>
                  </a:lnTo>
                  <a:lnTo>
                    <a:pt x="4372" y="1511"/>
                  </a:lnTo>
                  <a:lnTo>
                    <a:pt x="4372" y="1508"/>
                  </a:lnTo>
                  <a:lnTo>
                    <a:pt x="4375" y="1508"/>
                  </a:lnTo>
                  <a:close/>
                  <a:moveTo>
                    <a:pt x="4727" y="1509"/>
                  </a:moveTo>
                  <a:lnTo>
                    <a:pt x="4725" y="1511"/>
                  </a:lnTo>
                  <a:lnTo>
                    <a:pt x="4723" y="1511"/>
                  </a:lnTo>
                  <a:lnTo>
                    <a:pt x="4722" y="1511"/>
                  </a:lnTo>
                  <a:lnTo>
                    <a:pt x="4723" y="1509"/>
                  </a:lnTo>
                  <a:lnTo>
                    <a:pt x="4722" y="1511"/>
                  </a:lnTo>
                  <a:lnTo>
                    <a:pt x="4723" y="1506"/>
                  </a:lnTo>
                  <a:lnTo>
                    <a:pt x="4727" y="1509"/>
                  </a:lnTo>
                  <a:close/>
                  <a:moveTo>
                    <a:pt x="4756" y="1499"/>
                  </a:moveTo>
                  <a:lnTo>
                    <a:pt x="4759" y="1503"/>
                  </a:lnTo>
                  <a:lnTo>
                    <a:pt x="4758" y="1503"/>
                  </a:lnTo>
                  <a:lnTo>
                    <a:pt x="4754" y="1503"/>
                  </a:lnTo>
                  <a:lnTo>
                    <a:pt x="4754" y="1501"/>
                  </a:lnTo>
                  <a:lnTo>
                    <a:pt x="4754" y="1499"/>
                  </a:lnTo>
                  <a:lnTo>
                    <a:pt x="4756" y="1499"/>
                  </a:lnTo>
                  <a:close/>
                  <a:moveTo>
                    <a:pt x="4734" y="1499"/>
                  </a:moveTo>
                  <a:lnTo>
                    <a:pt x="4735" y="1499"/>
                  </a:lnTo>
                  <a:lnTo>
                    <a:pt x="4735" y="1503"/>
                  </a:lnTo>
                  <a:lnTo>
                    <a:pt x="4734" y="1503"/>
                  </a:lnTo>
                  <a:lnTo>
                    <a:pt x="4734" y="1499"/>
                  </a:lnTo>
                  <a:close/>
                  <a:moveTo>
                    <a:pt x="4747" y="1496"/>
                  </a:moveTo>
                  <a:lnTo>
                    <a:pt x="4754" y="1501"/>
                  </a:lnTo>
                  <a:lnTo>
                    <a:pt x="4751" y="1504"/>
                  </a:lnTo>
                  <a:lnTo>
                    <a:pt x="4751" y="1511"/>
                  </a:lnTo>
                  <a:lnTo>
                    <a:pt x="4747" y="1513"/>
                  </a:lnTo>
                  <a:lnTo>
                    <a:pt x="4749" y="1515"/>
                  </a:lnTo>
                  <a:lnTo>
                    <a:pt x="4744" y="1520"/>
                  </a:lnTo>
                  <a:lnTo>
                    <a:pt x="4737" y="1518"/>
                  </a:lnTo>
                  <a:lnTo>
                    <a:pt x="4739" y="1515"/>
                  </a:lnTo>
                  <a:lnTo>
                    <a:pt x="4737" y="1511"/>
                  </a:lnTo>
                  <a:lnTo>
                    <a:pt x="4742" y="1508"/>
                  </a:lnTo>
                  <a:lnTo>
                    <a:pt x="4746" y="1497"/>
                  </a:lnTo>
                  <a:lnTo>
                    <a:pt x="4747" y="1496"/>
                  </a:lnTo>
                  <a:close/>
                  <a:moveTo>
                    <a:pt x="4747" y="1492"/>
                  </a:moveTo>
                  <a:lnTo>
                    <a:pt x="4751" y="1492"/>
                  </a:lnTo>
                  <a:lnTo>
                    <a:pt x="4751" y="1496"/>
                  </a:lnTo>
                  <a:lnTo>
                    <a:pt x="4747" y="1496"/>
                  </a:lnTo>
                  <a:lnTo>
                    <a:pt x="4747" y="1492"/>
                  </a:lnTo>
                  <a:close/>
                  <a:moveTo>
                    <a:pt x="4689" y="1489"/>
                  </a:moveTo>
                  <a:lnTo>
                    <a:pt x="4691" y="1489"/>
                  </a:lnTo>
                  <a:lnTo>
                    <a:pt x="4691" y="1492"/>
                  </a:lnTo>
                  <a:lnTo>
                    <a:pt x="4689" y="1492"/>
                  </a:lnTo>
                  <a:lnTo>
                    <a:pt x="4689" y="1489"/>
                  </a:lnTo>
                  <a:close/>
                  <a:moveTo>
                    <a:pt x="4732" y="1492"/>
                  </a:moveTo>
                  <a:lnTo>
                    <a:pt x="4730" y="1492"/>
                  </a:lnTo>
                  <a:lnTo>
                    <a:pt x="4732" y="1491"/>
                  </a:lnTo>
                  <a:lnTo>
                    <a:pt x="4732" y="1487"/>
                  </a:lnTo>
                  <a:lnTo>
                    <a:pt x="4734" y="1489"/>
                  </a:lnTo>
                  <a:lnTo>
                    <a:pt x="4732" y="1492"/>
                  </a:lnTo>
                  <a:close/>
                  <a:moveTo>
                    <a:pt x="4763" y="1484"/>
                  </a:moveTo>
                  <a:lnTo>
                    <a:pt x="4764" y="1486"/>
                  </a:lnTo>
                  <a:lnTo>
                    <a:pt x="4761" y="1492"/>
                  </a:lnTo>
                  <a:lnTo>
                    <a:pt x="4759" y="1491"/>
                  </a:lnTo>
                  <a:lnTo>
                    <a:pt x="4759" y="1492"/>
                  </a:lnTo>
                  <a:lnTo>
                    <a:pt x="4758" y="1492"/>
                  </a:lnTo>
                  <a:lnTo>
                    <a:pt x="4756" y="1487"/>
                  </a:lnTo>
                  <a:lnTo>
                    <a:pt x="4763" y="1484"/>
                  </a:lnTo>
                  <a:close/>
                  <a:moveTo>
                    <a:pt x="4730" y="1491"/>
                  </a:moveTo>
                  <a:lnTo>
                    <a:pt x="4734" y="1484"/>
                  </a:lnTo>
                  <a:lnTo>
                    <a:pt x="4734" y="1486"/>
                  </a:lnTo>
                  <a:lnTo>
                    <a:pt x="4730" y="1491"/>
                  </a:lnTo>
                  <a:close/>
                  <a:moveTo>
                    <a:pt x="4720" y="1480"/>
                  </a:moveTo>
                  <a:lnTo>
                    <a:pt x="4722" y="1480"/>
                  </a:lnTo>
                  <a:lnTo>
                    <a:pt x="4722" y="1484"/>
                  </a:lnTo>
                  <a:lnTo>
                    <a:pt x="4720" y="1484"/>
                  </a:lnTo>
                  <a:lnTo>
                    <a:pt x="4720" y="1480"/>
                  </a:lnTo>
                  <a:close/>
                  <a:moveTo>
                    <a:pt x="4741" y="1482"/>
                  </a:moveTo>
                  <a:lnTo>
                    <a:pt x="4739" y="1487"/>
                  </a:lnTo>
                  <a:lnTo>
                    <a:pt x="4734" y="1489"/>
                  </a:lnTo>
                  <a:lnTo>
                    <a:pt x="4732" y="1487"/>
                  </a:lnTo>
                  <a:lnTo>
                    <a:pt x="4734" y="1484"/>
                  </a:lnTo>
                  <a:lnTo>
                    <a:pt x="4739" y="1480"/>
                  </a:lnTo>
                  <a:lnTo>
                    <a:pt x="4741" y="1480"/>
                  </a:lnTo>
                  <a:lnTo>
                    <a:pt x="4741" y="1482"/>
                  </a:lnTo>
                  <a:close/>
                  <a:moveTo>
                    <a:pt x="4747" y="1480"/>
                  </a:moveTo>
                  <a:lnTo>
                    <a:pt x="4753" y="1484"/>
                  </a:lnTo>
                  <a:lnTo>
                    <a:pt x="4754" y="1491"/>
                  </a:lnTo>
                  <a:lnTo>
                    <a:pt x="4753" y="1492"/>
                  </a:lnTo>
                  <a:lnTo>
                    <a:pt x="4749" y="1491"/>
                  </a:lnTo>
                  <a:lnTo>
                    <a:pt x="4746" y="1494"/>
                  </a:lnTo>
                  <a:lnTo>
                    <a:pt x="4742" y="1492"/>
                  </a:lnTo>
                  <a:lnTo>
                    <a:pt x="4742" y="1487"/>
                  </a:lnTo>
                  <a:lnTo>
                    <a:pt x="4741" y="1486"/>
                  </a:lnTo>
                  <a:lnTo>
                    <a:pt x="4741" y="1484"/>
                  </a:lnTo>
                  <a:lnTo>
                    <a:pt x="4746" y="1479"/>
                  </a:lnTo>
                  <a:lnTo>
                    <a:pt x="4747" y="1480"/>
                  </a:lnTo>
                  <a:close/>
                  <a:moveTo>
                    <a:pt x="4756" y="1470"/>
                  </a:moveTo>
                  <a:lnTo>
                    <a:pt x="4758" y="1474"/>
                  </a:lnTo>
                  <a:lnTo>
                    <a:pt x="4756" y="1477"/>
                  </a:lnTo>
                  <a:lnTo>
                    <a:pt x="4756" y="1470"/>
                  </a:lnTo>
                  <a:close/>
                  <a:moveTo>
                    <a:pt x="4753" y="1479"/>
                  </a:moveTo>
                  <a:lnTo>
                    <a:pt x="4751" y="1477"/>
                  </a:lnTo>
                  <a:lnTo>
                    <a:pt x="4751" y="1472"/>
                  </a:lnTo>
                  <a:lnTo>
                    <a:pt x="4754" y="1470"/>
                  </a:lnTo>
                  <a:lnTo>
                    <a:pt x="4754" y="1477"/>
                  </a:lnTo>
                  <a:lnTo>
                    <a:pt x="4753" y="1479"/>
                  </a:lnTo>
                  <a:close/>
                  <a:moveTo>
                    <a:pt x="4703" y="1465"/>
                  </a:moveTo>
                  <a:lnTo>
                    <a:pt x="4703" y="1468"/>
                  </a:lnTo>
                  <a:lnTo>
                    <a:pt x="4701" y="1470"/>
                  </a:lnTo>
                  <a:lnTo>
                    <a:pt x="4700" y="1465"/>
                  </a:lnTo>
                  <a:lnTo>
                    <a:pt x="4701" y="1463"/>
                  </a:lnTo>
                  <a:lnTo>
                    <a:pt x="4703" y="1465"/>
                  </a:lnTo>
                  <a:close/>
                  <a:moveTo>
                    <a:pt x="4729" y="1465"/>
                  </a:moveTo>
                  <a:lnTo>
                    <a:pt x="4729" y="1467"/>
                  </a:lnTo>
                  <a:lnTo>
                    <a:pt x="4727" y="1465"/>
                  </a:lnTo>
                  <a:lnTo>
                    <a:pt x="4729" y="1463"/>
                  </a:lnTo>
                  <a:lnTo>
                    <a:pt x="4729" y="1465"/>
                  </a:lnTo>
                  <a:close/>
                  <a:moveTo>
                    <a:pt x="4705" y="1462"/>
                  </a:moveTo>
                  <a:lnTo>
                    <a:pt x="4706" y="1462"/>
                  </a:lnTo>
                  <a:lnTo>
                    <a:pt x="4706" y="1465"/>
                  </a:lnTo>
                  <a:lnTo>
                    <a:pt x="4705" y="1465"/>
                  </a:lnTo>
                  <a:lnTo>
                    <a:pt x="4705" y="1462"/>
                  </a:lnTo>
                  <a:close/>
                  <a:moveTo>
                    <a:pt x="4187" y="1463"/>
                  </a:moveTo>
                  <a:lnTo>
                    <a:pt x="4189" y="1465"/>
                  </a:lnTo>
                  <a:lnTo>
                    <a:pt x="4186" y="1463"/>
                  </a:lnTo>
                  <a:lnTo>
                    <a:pt x="4187" y="1463"/>
                  </a:lnTo>
                  <a:close/>
                  <a:moveTo>
                    <a:pt x="4759" y="1470"/>
                  </a:moveTo>
                  <a:lnTo>
                    <a:pt x="4758" y="1467"/>
                  </a:lnTo>
                  <a:lnTo>
                    <a:pt x="4763" y="1462"/>
                  </a:lnTo>
                  <a:lnTo>
                    <a:pt x="4763" y="1465"/>
                  </a:lnTo>
                  <a:lnTo>
                    <a:pt x="4759" y="1470"/>
                  </a:lnTo>
                  <a:close/>
                  <a:moveTo>
                    <a:pt x="4703" y="1463"/>
                  </a:moveTo>
                  <a:lnTo>
                    <a:pt x="4703" y="1465"/>
                  </a:lnTo>
                  <a:lnTo>
                    <a:pt x="4701" y="1463"/>
                  </a:lnTo>
                  <a:lnTo>
                    <a:pt x="4703" y="1462"/>
                  </a:lnTo>
                  <a:lnTo>
                    <a:pt x="4703" y="1463"/>
                  </a:lnTo>
                  <a:close/>
                  <a:moveTo>
                    <a:pt x="4701" y="1460"/>
                  </a:moveTo>
                  <a:lnTo>
                    <a:pt x="4701" y="1463"/>
                  </a:lnTo>
                  <a:lnTo>
                    <a:pt x="4701" y="1460"/>
                  </a:lnTo>
                  <a:close/>
                  <a:moveTo>
                    <a:pt x="4768" y="1460"/>
                  </a:moveTo>
                  <a:lnTo>
                    <a:pt x="4770" y="1463"/>
                  </a:lnTo>
                  <a:lnTo>
                    <a:pt x="4766" y="1468"/>
                  </a:lnTo>
                  <a:lnTo>
                    <a:pt x="4770" y="1463"/>
                  </a:lnTo>
                  <a:lnTo>
                    <a:pt x="4770" y="1462"/>
                  </a:lnTo>
                  <a:lnTo>
                    <a:pt x="4773" y="1465"/>
                  </a:lnTo>
                  <a:lnTo>
                    <a:pt x="4771" y="1468"/>
                  </a:lnTo>
                  <a:lnTo>
                    <a:pt x="4768" y="1474"/>
                  </a:lnTo>
                  <a:lnTo>
                    <a:pt x="4766" y="1479"/>
                  </a:lnTo>
                  <a:lnTo>
                    <a:pt x="4764" y="1484"/>
                  </a:lnTo>
                  <a:lnTo>
                    <a:pt x="4759" y="1480"/>
                  </a:lnTo>
                  <a:lnTo>
                    <a:pt x="4761" y="1479"/>
                  </a:lnTo>
                  <a:lnTo>
                    <a:pt x="4759" y="1474"/>
                  </a:lnTo>
                  <a:lnTo>
                    <a:pt x="4764" y="1465"/>
                  </a:lnTo>
                  <a:lnTo>
                    <a:pt x="4764" y="1468"/>
                  </a:lnTo>
                  <a:lnTo>
                    <a:pt x="4766" y="1470"/>
                  </a:lnTo>
                  <a:lnTo>
                    <a:pt x="4764" y="1468"/>
                  </a:lnTo>
                  <a:lnTo>
                    <a:pt x="4764" y="1463"/>
                  </a:lnTo>
                  <a:lnTo>
                    <a:pt x="4766" y="1460"/>
                  </a:lnTo>
                  <a:lnTo>
                    <a:pt x="4768" y="1460"/>
                  </a:lnTo>
                  <a:close/>
                  <a:moveTo>
                    <a:pt x="4718" y="1460"/>
                  </a:moveTo>
                  <a:lnTo>
                    <a:pt x="4720" y="1462"/>
                  </a:lnTo>
                  <a:lnTo>
                    <a:pt x="4723" y="1463"/>
                  </a:lnTo>
                  <a:lnTo>
                    <a:pt x="4727" y="1467"/>
                  </a:lnTo>
                  <a:lnTo>
                    <a:pt x="4727" y="1470"/>
                  </a:lnTo>
                  <a:lnTo>
                    <a:pt x="4729" y="1467"/>
                  </a:lnTo>
                  <a:lnTo>
                    <a:pt x="4729" y="1470"/>
                  </a:lnTo>
                  <a:lnTo>
                    <a:pt x="4735" y="1474"/>
                  </a:lnTo>
                  <a:lnTo>
                    <a:pt x="4737" y="1480"/>
                  </a:lnTo>
                  <a:lnTo>
                    <a:pt x="4730" y="1484"/>
                  </a:lnTo>
                  <a:lnTo>
                    <a:pt x="4732" y="1484"/>
                  </a:lnTo>
                  <a:lnTo>
                    <a:pt x="4729" y="1491"/>
                  </a:lnTo>
                  <a:lnTo>
                    <a:pt x="4725" y="1491"/>
                  </a:lnTo>
                  <a:lnTo>
                    <a:pt x="4723" y="1486"/>
                  </a:lnTo>
                  <a:lnTo>
                    <a:pt x="4722" y="1486"/>
                  </a:lnTo>
                  <a:lnTo>
                    <a:pt x="4722" y="1482"/>
                  </a:lnTo>
                  <a:lnTo>
                    <a:pt x="4722" y="1479"/>
                  </a:lnTo>
                  <a:lnTo>
                    <a:pt x="4720" y="1480"/>
                  </a:lnTo>
                  <a:lnTo>
                    <a:pt x="4720" y="1479"/>
                  </a:lnTo>
                  <a:lnTo>
                    <a:pt x="4718" y="1477"/>
                  </a:lnTo>
                  <a:lnTo>
                    <a:pt x="4717" y="1479"/>
                  </a:lnTo>
                  <a:lnTo>
                    <a:pt x="4712" y="1474"/>
                  </a:lnTo>
                  <a:lnTo>
                    <a:pt x="4708" y="1474"/>
                  </a:lnTo>
                  <a:lnTo>
                    <a:pt x="4710" y="1472"/>
                  </a:lnTo>
                  <a:lnTo>
                    <a:pt x="4708" y="1472"/>
                  </a:lnTo>
                  <a:lnTo>
                    <a:pt x="4706" y="1470"/>
                  </a:lnTo>
                  <a:lnTo>
                    <a:pt x="4708" y="1465"/>
                  </a:lnTo>
                  <a:lnTo>
                    <a:pt x="4712" y="1463"/>
                  </a:lnTo>
                  <a:lnTo>
                    <a:pt x="4713" y="1462"/>
                  </a:lnTo>
                  <a:lnTo>
                    <a:pt x="4718" y="1460"/>
                  </a:lnTo>
                  <a:close/>
                  <a:moveTo>
                    <a:pt x="4713" y="1458"/>
                  </a:moveTo>
                  <a:lnTo>
                    <a:pt x="4715" y="1458"/>
                  </a:lnTo>
                  <a:lnTo>
                    <a:pt x="4715" y="1460"/>
                  </a:lnTo>
                  <a:lnTo>
                    <a:pt x="4713" y="1460"/>
                  </a:lnTo>
                  <a:lnTo>
                    <a:pt x="4713" y="1458"/>
                  </a:lnTo>
                  <a:close/>
                  <a:moveTo>
                    <a:pt x="4717" y="1458"/>
                  </a:moveTo>
                  <a:lnTo>
                    <a:pt x="4715" y="1455"/>
                  </a:lnTo>
                  <a:lnTo>
                    <a:pt x="4717" y="1458"/>
                  </a:lnTo>
                  <a:close/>
                  <a:moveTo>
                    <a:pt x="4708" y="1453"/>
                  </a:moveTo>
                  <a:lnTo>
                    <a:pt x="4710" y="1453"/>
                  </a:lnTo>
                  <a:lnTo>
                    <a:pt x="4710" y="1457"/>
                  </a:lnTo>
                  <a:lnTo>
                    <a:pt x="4708" y="1457"/>
                  </a:lnTo>
                  <a:lnTo>
                    <a:pt x="4708" y="1453"/>
                  </a:lnTo>
                  <a:close/>
                  <a:moveTo>
                    <a:pt x="4717" y="1458"/>
                  </a:moveTo>
                  <a:lnTo>
                    <a:pt x="4715" y="1458"/>
                  </a:lnTo>
                  <a:lnTo>
                    <a:pt x="4712" y="1455"/>
                  </a:lnTo>
                  <a:lnTo>
                    <a:pt x="4713" y="1453"/>
                  </a:lnTo>
                  <a:lnTo>
                    <a:pt x="4715" y="1455"/>
                  </a:lnTo>
                  <a:lnTo>
                    <a:pt x="4717" y="1458"/>
                  </a:lnTo>
                  <a:close/>
                  <a:moveTo>
                    <a:pt x="4703" y="1451"/>
                  </a:moveTo>
                  <a:lnTo>
                    <a:pt x="4705" y="1451"/>
                  </a:lnTo>
                  <a:lnTo>
                    <a:pt x="4705" y="1455"/>
                  </a:lnTo>
                  <a:lnTo>
                    <a:pt x="4703" y="1455"/>
                  </a:lnTo>
                  <a:lnTo>
                    <a:pt x="4703" y="1451"/>
                  </a:lnTo>
                  <a:close/>
                  <a:moveTo>
                    <a:pt x="4689" y="1450"/>
                  </a:moveTo>
                  <a:lnTo>
                    <a:pt x="4691" y="1450"/>
                  </a:lnTo>
                  <a:lnTo>
                    <a:pt x="4691" y="1451"/>
                  </a:lnTo>
                  <a:lnTo>
                    <a:pt x="4689" y="1451"/>
                  </a:lnTo>
                  <a:lnTo>
                    <a:pt x="4689" y="1450"/>
                  </a:lnTo>
                  <a:close/>
                  <a:moveTo>
                    <a:pt x="4768" y="1450"/>
                  </a:moveTo>
                  <a:lnTo>
                    <a:pt x="4766" y="1453"/>
                  </a:lnTo>
                  <a:lnTo>
                    <a:pt x="4766" y="1451"/>
                  </a:lnTo>
                  <a:lnTo>
                    <a:pt x="4768" y="1450"/>
                  </a:lnTo>
                  <a:close/>
                  <a:moveTo>
                    <a:pt x="4677" y="1446"/>
                  </a:moveTo>
                  <a:lnTo>
                    <a:pt x="4681" y="1446"/>
                  </a:lnTo>
                  <a:lnTo>
                    <a:pt x="4684" y="1451"/>
                  </a:lnTo>
                  <a:lnTo>
                    <a:pt x="4691" y="1453"/>
                  </a:lnTo>
                  <a:lnTo>
                    <a:pt x="4696" y="1458"/>
                  </a:lnTo>
                  <a:lnTo>
                    <a:pt x="4698" y="1462"/>
                  </a:lnTo>
                  <a:lnTo>
                    <a:pt x="4700" y="1462"/>
                  </a:lnTo>
                  <a:lnTo>
                    <a:pt x="4701" y="1463"/>
                  </a:lnTo>
                  <a:lnTo>
                    <a:pt x="4700" y="1465"/>
                  </a:lnTo>
                  <a:lnTo>
                    <a:pt x="4700" y="1468"/>
                  </a:lnTo>
                  <a:lnTo>
                    <a:pt x="4700" y="1470"/>
                  </a:lnTo>
                  <a:lnTo>
                    <a:pt x="4701" y="1468"/>
                  </a:lnTo>
                  <a:lnTo>
                    <a:pt x="4705" y="1474"/>
                  </a:lnTo>
                  <a:lnTo>
                    <a:pt x="4703" y="1475"/>
                  </a:lnTo>
                  <a:lnTo>
                    <a:pt x="4706" y="1474"/>
                  </a:lnTo>
                  <a:lnTo>
                    <a:pt x="4706" y="1475"/>
                  </a:lnTo>
                  <a:lnTo>
                    <a:pt x="4708" y="1475"/>
                  </a:lnTo>
                  <a:lnTo>
                    <a:pt x="4712" y="1474"/>
                  </a:lnTo>
                  <a:lnTo>
                    <a:pt x="4715" y="1480"/>
                  </a:lnTo>
                  <a:lnTo>
                    <a:pt x="4718" y="1479"/>
                  </a:lnTo>
                  <a:lnTo>
                    <a:pt x="4720" y="1486"/>
                  </a:lnTo>
                  <a:lnTo>
                    <a:pt x="4723" y="1489"/>
                  </a:lnTo>
                  <a:lnTo>
                    <a:pt x="4722" y="1489"/>
                  </a:lnTo>
                  <a:lnTo>
                    <a:pt x="4720" y="1492"/>
                  </a:lnTo>
                  <a:lnTo>
                    <a:pt x="4723" y="1492"/>
                  </a:lnTo>
                  <a:lnTo>
                    <a:pt x="4722" y="1494"/>
                  </a:lnTo>
                  <a:lnTo>
                    <a:pt x="4718" y="1494"/>
                  </a:lnTo>
                  <a:lnTo>
                    <a:pt x="4722" y="1496"/>
                  </a:lnTo>
                  <a:lnTo>
                    <a:pt x="4725" y="1496"/>
                  </a:lnTo>
                  <a:lnTo>
                    <a:pt x="4727" y="1496"/>
                  </a:lnTo>
                  <a:lnTo>
                    <a:pt x="4725" y="1499"/>
                  </a:lnTo>
                  <a:lnTo>
                    <a:pt x="4723" y="1501"/>
                  </a:lnTo>
                  <a:lnTo>
                    <a:pt x="4722" y="1504"/>
                  </a:lnTo>
                  <a:lnTo>
                    <a:pt x="4720" y="1506"/>
                  </a:lnTo>
                  <a:lnTo>
                    <a:pt x="4718" y="1508"/>
                  </a:lnTo>
                  <a:lnTo>
                    <a:pt x="4715" y="1504"/>
                  </a:lnTo>
                  <a:lnTo>
                    <a:pt x="4712" y="1508"/>
                  </a:lnTo>
                  <a:lnTo>
                    <a:pt x="4715" y="1506"/>
                  </a:lnTo>
                  <a:lnTo>
                    <a:pt x="4715" y="1508"/>
                  </a:lnTo>
                  <a:lnTo>
                    <a:pt x="4717" y="1509"/>
                  </a:lnTo>
                  <a:lnTo>
                    <a:pt x="4710" y="1515"/>
                  </a:lnTo>
                  <a:lnTo>
                    <a:pt x="4712" y="1516"/>
                  </a:lnTo>
                  <a:lnTo>
                    <a:pt x="4708" y="1520"/>
                  </a:lnTo>
                  <a:lnTo>
                    <a:pt x="4706" y="1523"/>
                  </a:lnTo>
                  <a:lnTo>
                    <a:pt x="4703" y="1523"/>
                  </a:lnTo>
                  <a:lnTo>
                    <a:pt x="4705" y="1523"/>
                  </a:lnTo>
                  <a:lnTo>
                    <a:pt x="4705" y="1527"/>
                  </a:lnTo>
                  <a:lnTo>
                    <a:pt x="4706" y="1523"/>
                  </a:lnTo>
                  <a:lnTo>
                    <a:pt x="4708" y="1525"/>
                  </a:lnTo>
                  <a:lnTo>
                    <a:pt x="4703" y="1530"/>
                  </a:lnTo>
                  <a:lnTo>
                    <a:pt x="4701" y="1530"/>
                  </a:lnTo>
                  <a:lnTo>
                    <a:pt x="4693" y="1533"/>
                  </a:lnTo>
                  <a:lnTo>
                    <a:pt x="4689" y="1535"/>
                  </a:lnTo>
                  <a:lnTo>
                    <a:pt x="4688" y="1535"/>
                  </a:lnTo>
                  <a:lnTo>
                    <a:pt x="4686" y="1540"/>
                  </a:lnTo>
                  <a:lnTo>
                    <a:pt x="4683" y="1537"/>
                  </a:lnTo>
                  <a:lnTo>
                    <a:pt x="4681" y="1530"/>
                  </a:lnTo>
                  <a:lnTo>
                    <a:pt x="4683" y="1533"/>
                  </a:lnTo>
                  <a:lnTo>
                    <a:pt x="4683" y="1528"/>
                  </a:lnTo>
                  <a:lnTo>
                    <a:pt x="4681" y="1530"/>
                  </a:lnTo>
                  <a:lnTo>
                    <a:pt x="4677" y="1528"/>
                  </a:lnTo>
                  <a:lnTo>
                    <a:pt x="4674" y="1528"/>
                  </a:lnTo>
                  <a:lnTo>
                    <a:pt x="4669" y="1520"/>
                  </a:lnTo>
                  <a:lnTo>
                    <a:pt x="4674" y="1509"/>
                  </a:lnTo>
                  <a:lnTo>
                    <a:pt x="4674" y="1499"/>
                  </a:lnTo>
                  <a:lnTo>
                    <a:pt x="4674" y="1496"/>
                  </a:lnTo>
                  <a:lnTo>
                    <a:pt x="4676" y="1486"/>
                  </a:lnTo>
                  <a:lnTo>
                    <a:pt x="4677" y="1480"/>
                  </a:lnTo>
                  <a:lnTo>
                    <a:pt x="4679" y="1484"/>
                  </a:lnTo>
                  <a:lnTo>
                    <a:pt x="4684" y="1484"/>
                  </a:lnTo>
                  <a:lnTo>
                    <a:pt x="4684" y="1487"/>
                  </a:lnTo>
                  <a:lnTo>
                    <a:pt x="4688" y="1486"/>
                  </a:lnTo>
                  <a:lnTo>
                    <a:pt x="4688" y="1491"/>
                  </a:lnTo>
                  <a:lnTo>
                    <a:pt x="4691" y="1496"/>
                  </a:lnTo>
                  <a:lnTo>
                    <a:pt x="4689" y="1492"/>
                  </a:lnTo>
                  <a:lnTo>
                    <a:pt x="4691" y="1487"/>
                  </a:lnTo>
                  <a:lnTo>
                    <a:pt x="4689" y="1487"/>
                  </a:lnTo>
                  <a:lnTo>
                    <a:pt x="4689" y="1486"/>
                  </a:lnTo>
                  <a:lnTo>
                    <a:pt x="4688" y="1482"/>
                  </a:lnTo>
                  <a:lnTo>
                    <a:pt x="4689" y="1480"/>
                  </a:lnTo>
                  <a:lnTo>
                    <a:pt x="4686" y="1482"/>
                  </a:lnTo>
                  <a:lnTo>
                    <a:pt x="4689" y="1477"/>
                  </a:lnTo>
                  <a:lnTo>
                    <a:pt x="4688" y="1477"/>
                  </a:lnTo>
                  <a:lnTo>
                    <a:pt x="4686" y="1480"/>
                  </a:lnTo>
                  <a:lnTo>
                    <a:pt x="4681" y="1482"/>
                  </a:lnTo>
                  <a:lnTo>
                    <a:pt x="4677" y="1477"/>
                  </a:lnTo>
                  <a:lnTo>
                    <a:pt x="4677" y="1474"/>
                  </a:lnTo>
                  <a:lnTo>
                    <a:pt x="4679" y="1472"/>
                  </a:lnTo>
                  <a:lnTo>
                    <a:pt x="4677" y="1472"/>
                  </a:lnTo>
                  <a:lnTo>
                    <a:pt x="4681" y="1465"/>
                  </a:lnTo>
                  <a:lnTo>
                    <a:pt x="4677" y="1457"/>
                  </a:lnTo>
                  <a:lnTo>
                    <a:pt x="4679" y="1455"/>
                  </a:lnTo>
                  <a:lnTo>
                    <a:pt x="4681" y="1457"/>
                  </a:lnTo>
                  <a:lnTo>
                    <a:pt x="4679" y="1455"/>
                  </a:lnTo>
                  <a:lnTo>
                    <a:pt x="4677" y="1455"/>
                  </a:lnTo>
                  <a:lnTo>
                    <a:pt x="4676" y="1448"/>
                  </a:lnTo>
                  <a:lnTo>
                    <a:pt x="4677" y="1446"/>
                  </a:lnTo>
                  <a:close/>
                  <a:moveTo>
                    <a:pt x="4768" y="1443"/>
                  </a:moveTo>
                  <a:lnTo>
                    <a:pt x="4770" y="1443"/>
                  </a:lnTo>
                  <a:lnTo>
                    <a:pt x="4770" y="1445"/>
                  </a:lnTo>
                  <a:lnTo>
                    <a:pt x="4768" y="1445"/>
                  </a:lnTo>
                  <a:lnTo>
                    <a:pt x="4768" y="1443"/>
                  </a:lnTo>
                  <a:close/>
                  <a:moveTo>
                    <a:pt x="4696" y="1441"/>
                  </a:moveTo>
                  <a:lnTo>
                    <a:pt x="4698" y="1441"/>
                  </a:lnTo>
                  <a:lnTo>
                    <a:pt x="4698" y="1445"/>
                  </a:lnTo>
                  <a:lnTo>
                    <a:pt x="4696" y="1445"/>
                  </a:lnTo>
                  <a:lnTo>
                    <a:pt x="4696" y="1441"/>
                  </a:lnTo>
                  <a:close/>
                  <a:moveTo>
                    <a:pt x="4683" y="1427"/>
                  </a:moveTo>
                  <a:lnTo>
                    <a:pt x="4684" y="1431"/>
                  </a:lnTo>
                  <a:lnTo>
                    <a:pt x="4691" y="1429"/>
                  </a:lnTo>
                  <a:lnTo>
                    <a:pt x="4691" y="1433"/>
                  </a:lnTo>
                  <a:lnTo>
                    <a:pt x="4693" y="1436"/>
                  </a:lnTo>
                  <a:lnTo>
                    <a:pt x="4698" y="1433"/>
                  </a:lnTo>
                  <a:lnTo>
                    <a:pt x="4693" y="1441"/>
                  </a:lnTo>
                  <a:lnTo>
                    <a:pt x="4696" y="1445"/>
                  </a:lnTo>
                  <a:lnTo>
                    <a:pt x="4696" y="1448"/>
                  </a:lnTo>
                  <a:lnTo>
                    <a:pt x="4698" y="1446"/>
                  </a:lnTo>
                  <a:lnTo>
                    <a:pt x="4700" y="1446"/>
                  </a:lnTo>
                  <a:lnTo>
                    <a:pt x="4701" y="1450"/>
                  </a:lnTo>
                  <a:lnTo>
                    <a:pt x="4703" y="1451"/>
                  </a:lnTo>
                  <a:lnTo>
                    <a:pt x="4703" y="1455"/>
                  </a:lnTo>
                  <a:lnTo>
                    <a:pt x="4705" y="1453"/>
                  </a:lnTo>
                  <a:lnTo>
                    <a:pt x="4705" y="1455"/>
                  </a:lnTo>
                  <a:lnTo>
                    <a:pt x="4706" y="1453"/>
                  </a:lnTo>
                  <a:lnTo>
                    <a:pt x="4706" y="1455"/>
                  </a:lnTo>
                  <a:lnTo>
                    <a:pt x="4708" y="1457"/>
                  </a:lnTo>
                  <a:lnTo>
                    <a:pt x="4710" y="1455"/>
                  </a:lnTo>
                  <a:lnTo>
                    <a:pt x="4712" y="1458"/>
                  </a:lnTo>
                  <a:lnTo>
                    <a:pt x="4713" y="1460"/>
                  </a:lnTo>
                  <a:lnTo>
                    <a:pt x="4715" y="1460"/>
                  </a:lnTo>
                  <a:lnTo>
                    <a:pt x="4710" y="1463"/>
                  </a:lnTo>
                  <a:lnTo>
                    <a:pt x="4706" y="1465"/>
                  </a:lnTo>
                  <a:lnTo>
                    <a:pt x="4706" y="1467"/>
                  </a:lnTo>
                  <a:lnTo>
                    <a:pt x="4705" y="1467"/>
                  </a:lnTo>
                  <a:lnTo>
                    <a:pt x="4706" y="1463"/>
                  </a:lnTo>
                  <a:lnTo>
                    <a:pt x="4706" y="1462"/>
                  </a:lnTo>
                  <a:lnTo>
                    <a:pt x="4705" y="1465"/>
                  </a:lnTo>
                  <a:lnTo>
                    <a:pt x="4703" y="1460"/>
                  </a:lnTo>
                  <a:lnTo>
                    <a:pt x="4698" y="1460"/>
                  </a:lnTo>
                  <a:lnTo>
                    <a:pt x="4694" y="1455"/>
                  </a:lnTo>
                  <a:lnTo>
                    <a:pt x="4693" y="1455"/>
                  </a:lnTo>
                  <a:lnTo>
                    <a:pt x="4691" y="1450"/>
                  </a:lnTo>
                  <a:lnTo>
                    <a:pt x="4686" y="1450"/>
                  </a:lnTo>
                  <a:lnTo>
                    <a:pt x="4684" y="1450"/>
                  </a:lnTo>
                  <a:lnTo>
                    <a:pt x="4684" y="1446"/>
                  </a:lnTo>
                  <a:lnTo>
                    <a:pt x="4688" y="1445"/>
                  </a:lnTo>
                  <a:lnTo>
                    <a:pt x="4688" y="1441"/>
                  </a:lnTo>
                  <a:lnTo>
                    <a:pt x="4686" y="1441"/>
                  </a:lnTo>
                  <a:lnTo>
                    <a:pt x="4683" y="1443"/>
                  </a:lnTo>
                  <a:lnTo>
                    <a:pt x="4683" y="1445"/>
                  </a:lnTo>
                  <a:lnTo>
                    <a:pt x="4679" y="1441"/>
                  </a:lnTo>
                  <a:lnTo>
                    <a:pt x="4677" y="1439"/>
                  </a:lnTo>
                  <a:lnTo>
                    <a:pt x="4679" y="1433"/>
                  </a:lnTo>
                  <a:lnTo>
                    <a:pt x="4683" y="1427"/>
                  </a:lnTo>
                  <a:close/>
                  <a:moveTo>
                    <a:pt x="4481" y="1427"/>
                  </a:moveTo>
                  <a:lnTo>
                    <a:pt x="4478" y="1431"/>
                  </a:lnTo>
                  <a:lnTo>
                    <a:pt x="4476" y="1427"/>
                  </a:lnTo>
                  <a:lnTo>
                    <a:pt x="4479" y="1429"/>
                  </a:lnTo>
                  <a:lnTo>
                    <a:pt x="4481" y="1426"/>
                  </a:lnTo>
                  <a:lnTo>
                    <a:pt x="4481" y="1427"/>
                  </a:lnTo>
                  <a:close/>
                  <a:moveTo>
                    <a:pt x="4732" y="1419"/>
                  </a:moveTo>
                  <a:lnTo>
                    <a:pt x="4735" y="1421"/>
                  </a:lnTo>
                  <a:lnTo>
                    <a:pt x="4732" y="1424"/>
                  </a:lnTo>
                  <a:lnTo>
                    <a:pt x="4737" y="1419"/>
                  </a:lnTo>
                  <a:lnTo>
                    <a:pt x="4744" y="1421"/>
                  </a:lnTo>
                  <a:lnTo>
                    <a:pt x="4742" y="1422"/>
                  </a:lnTo>
                  <a:lnTo>
                    <a:pt x="4749" y="1427"/>
                  </a:lnTo>
                  <a:lnTo>
                    <a:pt x="4751" y="1429"/>
                  </a:lnTo>
                  <a:lnTo>
                    <a:pt x="4746" y="1433"/>
                  </a:lnTo>
                  <a:lnTo>
                    <a:pt x="4751" y="1429"/>
                  </a:lnTo>
                  <a:lnTo>
                    <a:pt x="4753" y="1431"/>
                  </a:lnTo>
                  <a:lnTo>
                    <a:pt x="4753" y="1433"/>
                  </a:lnTo>
                  <a:lnTo>
                    <a:pt x="4753" y="1431"/>
                  </a:lnTo>
                  <a:lnTo>
                    <a:pt x="4754" y="1433"/>
                  </a:lnTo>
                  <a:lnTo>
                    <a:pt x="4756" y="1436"/>
                  </a:lnTo>
                  <a:lnTo>
                    <a:pt x="4756" y="1438"/>
                  </a:lnTo>
                  <a:lnTo>
                    <a:pt x="4758" y="1438"/>
                  </a:lnTo>
                  <a:lnTo>
                    <a:pt x="4754" y="1441"/>
                  </a:lnTo>
                  <a:lnTo>
                    <a:pt x="4756" y="1443"/>
                  </a:lnTo>
                  <a:lnTo>
                    <a:pt x="4751" y="1446"/>
                  </a:lnTo>
                  <a:lnTo>
                    <a:pt x="4751" y="1445"/>
                  </a:lnTo>
                  <a:lnTo>
                    <a:pt x="4749" y="1446"/>
                  </a:lnTo>
                  <a:lnTo>
                    <a:pt x="4747" y="1443"/>
                  </a:lnTo>
                  <a:lnTo>
                    <a:pt x="4749" y="1448"/>
                  </a:lnTo>
                  <a:lnTo>
                    <a:pt x="4746" y="1450"/>
                  </a:lnTo>
                  <a:lnTo>
                    <a:pt x="4747" y="1450"/>
                  </a:lnTo>
                  <a:lnTo>
                    <a:pt x="4756" y="1446"/>
                  </a:lnTo>
                  <a:lnTo>
                    <a:pt x="4754" y="1455"/>
                  </a:lnTo>
                  <a:lnTo>
                    <a:pt x="4753" y="1455"/>
                  </a:lnTo>
                  <a:lnTo>
                    <a:pt x="4754" y="1457"/>
                  </a:lnTo>
                  <a:lnTo>
                    <a:pt x="4751" y="1458"/>
                  </a:lnTo>
                  <a:lnTo>
                    <a:pt x="4753" y="1458"/>
                  </a:lnTo>
                  <a:lnTo>
                    <a:pt x="4751" y="1463"/>
                  </a:lnTo>
                  <a:lnTo>
                    <a:pt x="4747" y="1463"/>
                  </a:lnTo>
                  <a:lnTo>
                    <a:pt x="4751" y="1463"/>
                  </a:lnTo>
                  <a:lnTo>
                    <a:pt x="4747" y="1463"/>
                  </a:lnTo>
                  <a:lnTo>
                    <a:pt x="4746" y="1462"/>
                  </a:lnTo>
                  <a:lnTo>
                    <a:pt x="4747" y="1465"/>
                  </a:lnTo>
                  <a:lnTo>
                    <a:pt x="4749" y="1463"/>
                  </a:lnTo>
                  <a:lnTo>
                    <a:pt x="4747" y="1465"/>
                  </a:lnTo>
                  <a:lnTo>
                    <a:pt x="4739" y="1470"/>
                  </a:lnTo>
                  <a:lnTo>
                    <a:pt x="4739" y="1468"/>
                  </a:lnTo>
                  <a:lnTo>
                    <a:pt x="4739" y="1472"/>
                  </a:lnTo>
                  <a:lnTo>
                    <a:pt x="4732" y="1467"/>
                  </a:lnTo>
                  <a:lnTo>
                    <a:pt x="4732" y="1468"/>
                  </a:lnTo>
                  <a:lnTo>
                    <a:pt x="4729" y="1468"/>
                  </a:lnTo>
                  <a:lnTo>
                    <a:pt x="4729" y="1465"/>
                  </a:lnTo>
                  <a:lnTo>
                    <a:pt x="4730" y="1462"/>
                  </a:lnTo>
                  <a:lnTo>
                    <a:pt x="4725" y="1465"/>
                  </a:lnTo>
                  <a:lnTo>
                    <a:pt x="4723" y="1462"/>
                  </a:lnTo>
                  <a:lnTo>
                    <a:pt x="4725" y="1460"/>
                  </a:lnTo>
                  <a:lnTo>
                    <a:pt x="4720" y="1462"/>
                  </a:lnTo>
                  <a:lnTo>
                    <a:pt x="4718" y="1458"/>
                  </a:lnTo>
                  <a:lnTo>
                    <a:pt x="4720" y="1458"/>
                  </a:lnTo>
                  <a:lnTo>
                    <a:pt x="4717" y="1458"/>
                  </a:lnTo>
                  <a:lnTo>
                    <a:pt x="4717" y="1455"/>
                  </a:lnTo>
                  <a:lnTo>
                    <a:pt x="4718" y="1453"/>
                  </a:lnTo>
                  <a:lnTo>
                    <a:pt x="4715" y="1453"/>
                  </a:lnTo>
                  <a:lnTo>
                    <a:pt x="4712" y="1455"/>
                  </a:lnTo>
                  <a:lnTo>
                    <a:pt x="4710" y="1453"/>
                  </a:lnTo>
                  <a:lnTo>
                    <a:pt x="4708" y="1455"/>
                  </a:lnTo>
                  <a:lnTo>
                    <a:pt x="4708" y="1451"/>
                  </a:lnTo>
                  <a:lnTo>
                    <a:pt x="4705" y="1453"/>
                  </a:lnTo>
                  <a:lnTo>
                    <a:pt x="4705" y="1451"/>
                  </a:lnTo>
                  <a:lnTo>
                    <a:pt x="4703" y="1450"/>
                  </a:lnTo>
                  <a:lnTo>
                    <a:pt x="4701" y="1446"/>
                  </a:lnTo>
                  <a:lnTo>
                    <a:pt x="4698" y="1445"/>
                  </a:lnTo>
                  <a:lnTo>
                    <a:pt x="4698" y="1443"/>
                  </a:lnTo>
                  <a:lnTo>
                    <a:pt x="4698" y="1441"/>
                  </a:lnTo>
                  <a:lnTo>
                    <a:pt x="4696" y="1439"/>
                  </a:lnTo>
                  <a:lnTo>
                    <a:pt x="4696" y="1438"/>
                  </a:lnTo>
                  <a:lnTo>
                    <a:pt x="4700" y="1434"/>
                  </a:lnTo>
                  <a:lnTo>
                    <a:pt x="4698" y="1433"/>
                  </a:lnTo>
                  <a:lnTo>
                    <a:pt x="4701" y="1429"/>
                  </a:lnTo>
                  <a:lnTo>
                    <a:pt x="4703" y="1429"/>
                  </a:lnTo>
                  <a:lnTo>
                    <a:pt x="4706" y="1433"/>
                  </a:lnTo>
                  <a:lnTo>
                    <a:pt x="4710" y="1429"/>
                  </a:lnTo>
                  <a:lnTo>
                    <a:pt x="4715" y="1429"/>
                  </a:lnTo>
                  <a:lnTo>
                    <a:pt x="4717" y="1427"/>
                  </a:lnTo>
                  <a:lnTo>
                    <a:pt x="4720" y="1422"/>
                  </a:lnTo>
                  <a:lnTo>
                    <a:pt x="4723" y="1422"/>
                  </a:lnTo>
                  <a:lnTo>
                    <a:pt x="4725" y="1421"/>
                  </a:lnTo>
                  <a:lnTo>
                    <a:pt x="4729" y="1417"/>
                  </a:lnTo>
                  <a:lnTo>
                    <a:pt x="4732" y="1419"/>
                  </a:lnTo>
                  <a:close/>
                  <a:moveTo>
                    <a:pt x="4737" y="1416"/>
                  </a:moveTo>
                  <a:lnTo>
                    <a:pt x="4739" y="1416"/>
                  </a:lnTo>
                  <a:lnTo>
                    <a:pt x="4739" y="1419"/>
                  </a:lnTo>
                  <a:lnTo>
                    <a:pt x="4737" y="1419"/>
                  </a:lnTo>
                  <a:lnTo>
                    <a:pt x="4737" y="1416"/>
                  </a:lnTo>
                  <a:close/>
                  <a:moveTo>
                    <a:pt x="4488" y="1417"/>
                  </a:moveTo>
                  <a:lnTo>
                    <a:pt x="4486" y="1414"/>
                  </a:lnTo>
                  <a:lnTo>
                    <a:pt x="4488" y="1412"/>
                  </a:lnTo>
                  <a:lnTo>
                    <a:pt x="4490" y="1416"/>
                  </a:lnTo>
                  <a:lnTo>
                    <a:pt x="4488" y="1417"/>
                  </a:lnTo>
                  <a:close/>
                  <a:moveTo>
                    <a:pt x="4761" y="1410"/>
                  </a:moveTo>
                  <a:lnTo>
                    <a:pt x="4758" y="1416"/>
                  </a:lnTo>
                  <a:lnTo>
                    <a:pt x="4758" y="1412"/>
                  </a:lnTo>
                  <a:lnTo>
                    <a:pt x="4761" y="1410"/>
                  </a:lnTo>
                  <a:close/>
                  <a:moveTo>
                    <a:pt x="4490" y="1407"/>
                  </a:moveTo>
                  <a:lnTo>
                    <a:pt x="4491" y="1410"/>
                  </a:lnTo>
                  <a:lnTo>
                    <a:pt x="4488" y="1409"/>
                  </a:lnTo>
                  <a:lnTo>
                    <a:pt x="4490" y="1407"/>
                  </a:lnTo>
                  <a:close/>
                  <a:moveTo>
                    <a:pt x="4496" y="1407"/>
                  </a:moveTo>
                  <a:lnTo>
                    <a:pt x="4498" y="1407"/>
                  </a:lnTo>
                  <a:lnTo>
                    <a:pt x="4498" y="1410"/>
                  </a:lnTo>
                  <a:lnTo>
                    <a:pt x="4496" y="1410"/>
                  </a:lnTo>
                  <a:lnTo>
                    <a:pt x="4496" y="1407"/>
                  </a:lnTo>
                  <a:close/>
                  <a:moveTo>
                    <a:pt x="4493" y="1405"/>
                  </a:moveTo>
                  <a:lnTo>
                    <a:pt x="4496" y="1405"/>
                  </a:lnTo>
                  <a:lnTo>
                    <a:pt x="4496" y="1407"/>
                  </a:lnTo>
                  <a:lnTo>
                    <a:pt x="4493" y="1407"/>
                  </a:lnTo>
                  <a:lnTo>
                    <a:pt x="4493" y="1405"/>
                  </a:lnTo>
                  <a:close/>
                  <a:moveTo>
                    <a:pt x="4759" y="1404"/>
                  </a:moveTo>
                  <a:lnTo>
                    <a:pt x="4761" y="1404"/>
                  </a:lnTo>
                  <a:lnTo>
                    <a:pt x="4761" y="1405"/>
                  </a:lnTo>
                  <a:lnTo>
                    <a:pt x="4756" y="1405"/>
                  </a:lnTo>
                  <a:lnTo>
                    <a:pt x="4758" y="1404"/>
                  </a:lnTo>
                  <a:lnTo>
                    <a:pt x="4759" y="1404"/>
                  </a:lnTo>
                  <a:close/>
                  <a:moveTo>
                    <a:pt x="4498" y="1402"/>
                  </a:moveTo>
                  <a:lnTo>
                    <a:pt x="4500" y="1402"/>
                  </a:lnTo>
                  <a:lnTo>
                    <a:pt x="4500" y="1404"/>
                  </a:lnTo>
                  <a:lnTo>
                    <a:pt x="4498" y="1404"/>
                  </a:lnTo>
                  <a:lnTo>
                    <a:pt x="4498" y="1402"/>
                  </a:lnTo>
                  <a:close/>
                  <a:moveTo>
                    <a:pt x="4753" y="1400"/>
                  </a:moveTo>
                  <a:lnTo>
                    <a:pt x="4756" y="1400"/>
                  </a:lnTo>
                  <a:lnTo>
                    <a:pt x="4756" y="1404"/>
                  </a:lnTo>
                  <a:lnTo>
                    <a:pt x="4753" y="1404"/>
                  </a:lnTo>
                  <a:lnTo>
                    <a:pt x="4753" y="1400"/>
                  </a:lnTo>
                  <a:close/>
                  <a:moveTo>
                    <a:pt x="4758" y="1400"/>
                  </a:moveTo>
                  <a:lnTo>
                    <a:pt x="4759" y="1400"/>
                  </a:lnTo>
                  <a:lnTo>
                    <a:pt x="4759" y="1402"/>
                  </a:lnTo>
                  <a:lnTo>
                    <a:pt x="4758" y="1402"/>
                  </a:lnTo>
                  <a:lnTo>
                    <a:pt x="4758" y="1400"/>
                  </a:lnTo>
                  <a:close/>
                  <a:moveTo>
                    <a:pt x="4688" y="1397"/>
                  </a:moveTo>
                  <a:lnTo>
                    <a:pt x="4693" y="1397"/>
                  </a:lnTo>
                  <a:lnTo>
                    <a:pt x="4693" y="1398"/>
                  </a:lnTo>
                  <a:lnTo>
                    <a:pt x="4694" y="1400"/>
                  </a:lnTo>
                  <a:lnTo>
                    <a:pt x="4693" y="1405"/>
                  </a:lnTo>
                  <a:lnTo>
                    <a:pt x="4689" y="1407"/>
                  </a:lnTo>
                  <a:lnTo>
                    <a:pt x="4688" y="1405"/>
                  </a:lnTo>
                  <a:lnTo>
                    <a:pt x="4688" y="1397"/>
                  </a:lnTo>
                  <a:close/>
                  <a:moveTo>
                    <a:pt x="4503" y="1395"/>
                  </a:moveTo>
                  <a:lnTo>
                    <a:pt x="4505" y="1395"/>
                  </a:lnTo>
                  <a:lnTo>
                    <a:pt x="4505" y="1397"/>
                  </a:lnTo>
                  <a:lnTo>
                    <a:pt x="4503" y="1397"/>
                  </a:lnTo>
                  <a:lnTo>
                    <a:pt x="4503" y="1395"/>
                  </a:lnTo>
                  <a:close/>
                  <a:moveTo>
                    <a:pt x="4519" y="1395"/>
                  </a:moveTo>
                  <a:lnTo>
                    <a:pt x="4519" y="1400"/>
                  </a:lnTo>
                  <a:lnTo>
                    <a:pt x="4519" y="1395"/>
                  </a:lnTo>
                  <a:close/>
                  <a:moveTo>
                    <a:pt x="4758" y="1395"/>
                  </a:moveTo>
                  <a:lnTo>
                    <a:pt x="4761" y="1395"/>
                  </a:lnTo>
                  <a:lnTo>
                    <a:pt x="4761" y="1397"/>
                  </a:lnTo>
                  <a:lnTo>
                    <a:pt x="4758" y="1397"/>
                  </a:lnTo>
                  <a:lnTo>
                    <a:pt x="4758" y="1395"/>
                  </a:lnTo>
                  <a:close/>
                  <a:moveTo>
                    <a:pt x="4747" y="1393"/>
                  </a:moveTo>
                  <a:lnTo>
                    <a:pt x="4751" y="1397"/>
                  </a:lnTo>
                  <a:lnTo>
                    <a:pt x="4753" y="1395"/>
                  </a:lnTo>
                  <a:lnTo>
                    <a:pt x="4754" y="1400"/>
                  </a:lnTo>
                  <a:lnTo>
                    <a:pt x="4753" y="1404"/>
                  </a:lnTo>
                  <a:lnTo>
                    <a:pt x="4747" y="1404"/>
                  </a:lnTo>
                  <a:lnTo>
                    <a:pt x="4747" y="1400"/>
                  </a:lnTo>
                  <a:lnTo>
                    <a:pt x="4744" y="1397"/>
                  </a:lnTo>
                  <a:lnTo>
                    <a:pt x="4744" y="1395"/>
                  </a:lnTo>
                  <a:lnTo>
                    <a:pt x="4747" y="1393"/>
                  </a:lnTo>
                  <a:close/>
                  <a:moveTo>
                    <a:pt x="4520" y="1393"/>
                  </a:moveTo>
                  <a:lnTo>
                    <a:pt x="4520" y="1398"/>
                  </a:lnTo>
                  <a:lnTo>
                    <a:pt x="4519" y="1393"/>
                  </a:lnTo>
                  <a:lnTo>
                    <a:pt x="4520" y="1393"/>
                  </a:lnTo>
                  <a:close/>
                  <a:moveTo>
                    <a:pt x="4449" y="1398"/>
                  </a:moveTo>
                  <a:lnTo>
                    <a:pt x="4447" y="1398"/>
                  </a:lnTo>
                  <a:lnTo>
                    <a:pt x="4445" y="1395"/>
                  </a:lnTo>
                  <a:lnTo>
                    <a:pt x="4449" y="1393"/>
                  </a:lnTo>
                  <a:lnTo>
                    <a:pt x="4449" y="1398"/>
                  </a:lnTo>
                  <a:close/>
                  <a:moveTo>
                    <a:pt x="4457" y="1390"/>
                  </a:moveTo>
                  <a:lnTo>
                    <a:pt x="4457" y="1392"/>
                  </a:lnTo>
                  <a:lnTo>
                    <a:pt x="4457" y="1390"/>
                  </a:lnTo>
                  <a:close/>
                  <a:moveTo>
                    <a:pt x="4512" y="1381"/>
                  </a:moveTo>
                  <a:lnTo>
                    <a:pt x="4514" y="1381"/>
                  </a:lnTo>
                  <a:lnTo>
                    <a:pt x="4514" y="1385"/>
                  </a:lnTo>
                  <a:lnTo>
                    <a:pt x="4512" y="1385"/>
                  </a:lnTo>
                  <a:lnTo>
                    <a:pt x="4512" y="1381"/>
                  </a:lnTo>
                  <a:close/>
                  <a:moveTo>
                    <a:pt x="4462" y="1378"/>
                  </a:moveTo>
                  <a:lnTo>
                    <a:pt x="4466" y="1378"/>
                  </a:lnTo>
                  <a:lnTo>
                    <a:pt x="4466" y="1380"/>
                  </a:lnTo>
                  <a:lnTo>
                    <a:pt x="4462" y="1380"/>
                  </a:lnTo>
                  <a:lnTo>
                    <a:pt x="4462" y="1378"/>
                  </a:lnTo>
                  <a:close/>
                  <a:moveTo>
                    <a:pt x="4510" y="1378"/>
                  </a:moveTo>
                  <a:lnTo>
                    <a:pt x="4510" y="1385"/>
                  </a:lnTo>
                  <a:lnTo>
                    <a:pt x="4508" y="1385"/>
                  </a:lnTo>
                  <a:lnTo>
                    <a:pt x="4510" y="1381"/>
                  </a:lnTo>
                  <a:lnTo>
                    <a:pt x="4508" y="1385"/>
                  </a:lnTo>
                  <a:lnTo>
                    <a:pt x="4512" y="1386"/>
                  </a:lnTo>
                  <a:lnTo>
                    <a:pt x="4512" y="1385"/>
                  </a:lnTo>
                  <a:lnTo>
                    <a:pt x="4514" y="1385"/>
                  </a:lnTo>
                  <a:lnTo>
                    <a:pt x="4514" y="1383"/>
                  </a:lnTo>
                  <a:lnTo>
                    <a:pt x="4515" y="1393"/>
                  </a:lnTo>
                  <a:lnTo>
                    <a:pt x="4517" y="1397"/>
                  </a:lnTo>
                  <a:lnTo>
                    <a:pt x="4517" y="1393"/>
                  </a:lnTo>
                  <a:lnTo>
                    <a:pt x="4519" y="1393"/>
                  </a:lnTo>
                  <a:lnTo>
                    <a:pt x="4519" y="1395"/>
                  </a:lnTo>
                  <a:lnTo>
                    <a:pt x="4517" y="1398"/>
                  </a:lnTo>
                  <a:lnTo>
                    <a:pt x="4519" y="1400"/>
                  </a:lnTo>
                  <a:lnTo>
                    <a:pt x="4517" y="1400"/>
                  </a:lnTo>
                  <a:lnTo>
                    <a:pt x="4517" y="1404"/>
                  </a:lnTo>
                  <a:lnTo>
                    <a:pt x="4520" y="1400"/>
                  </a:lnTo>
                  <a:lnTo>
                    <a:pt x="4522" y="1402"/>
                  </a:lnTo>
                  <a:lnTo>
                    <a:pt x="4522" y="1407"/>
                  </a:lnTo>
                  <a:lnTo>
                    <a:pt x="4520" y="1410"/>
                  </a:lnTo>
                  <a:lnTo>
                    <a:pt x="4519" y="1419"/>
                  </a:lnTo>
                  <a:lnTo>
                    <a:pt x="4512" y="1421"/>
                  </a:lnTo>
                  <a:lnTo>
                    <a:pt x="4512" y="1414"/>
                  </a:lnTo>
                  <a:lnTo>
                    <a:pt x="4510" y="1414"/>
                  </a:lnTo>
                  <a:lnTo>
                    <a:pt x="4510" y="1417"/>
                  </a:lnTo>
                  <a:lnTo>
                    <a:pt x="4508" y="1421"/>
                  </a:lnTo>
                  <a:lnTo>
                    <a:pt x="4508" y="1416"/>
                  </a:lnTo>
                  <a:lnTo>
                    <a:pt x="4505" y="1416"/>
                  </a:lnTo>
                  <a:lnTo>
                    <a:pt x="4505" y="1409"/>
                  </a:lnTo>
                  <a:lnTo>
                    <a:pt x="4508" y="1407"/>
                  </a:lnTo>
                  <a:lnTo>
                    <a:pt x="4505" y="1400"/>
                  </a:lnTo>
                  <a:lnTo>
                    <a:pt x="4507" y="1397"/>
                  </a:lnTo>
                  <a:lnTo>
                    <a:pt x="4508" y="1397"/>
                  </a:lnTo>
                  <a:lnTo>
                    <a:pt x="4510" y="1407"/>
                  </a:lnTo>
                  <a:lnTo>
                    <a:pt x="4510" y="1409"/>
                  </a:lnTo>
                  <a:lnTo>
                    <a:pt x="4510" y="1405"/>
                  </a:lnTo>
                  <a:lnTo>
                    <a:pt x="4508" y="1397"/>
                  </a:lnTo>
                  <a:lnTo>
                    <a:pt x="4508" y="1395"/>
                  </a:lnTo>
                  <a:lnTo>
                    <a:pt x="4507" y="1397"/>
                  </a:lnTo>
                  <a:lnTo>
                    <a:pt x="4507" y="1393"/>
                  </a:lnTo>
                  <a:lnTo>
                    <a:pt x="4503" y="1392"/>
                  </a:lnTo>
                  <a:lnTo>
                    <a:pt x="4503" y="1386"/>
                  </a:lnTo>
                  <a:lnTo>
                    <a:pt x="4502" y="1388"/>
                  </a:lnTo>
                  <a:lnTo>
                    <a:pt x="4502" y="1383"/>
                  </a:lnTo>
                  <a:lnTo>
                    <a:pt x="4498" y="1378"/>
                  </a:lnTo>
                  <a:lnTo>
                    <a:pt x="4505" y="1381"/>
                  </a:lnTo>
                  <a:lnTo>
                    <a:pt x="4507" y="1380"/>
                  </a:lnTo>
                  <a:lnTo>
                    <a:pt x="4510" y="1378"/>
                  </a:lnTo>
                  <a:close/>
                  <a:moveTo>
                    <a:pt x="4457" y="1376"/>
                  </a:moveTo>
                  <a:lnTo>
                    <a:pt x="4459" y="1378"/>
                  </a:lnTo>
                  <a:lnTo>
                    <a:pt x="4462" y="1378"/>
                  </a:lnTo>
                  <a:lnTo>
                    <a:pt x="4462" y="1380"/>
                  </a:lnTo>
                  <a:lnTo>
                    <a:pt x="4464" y="1381"/>
                  </a:lnTo>
                  <a:lnTo>
                    <a:pt x="4461" y="1385"/>
                  </a:lnTo>
                  <a:lnTo>
                    <a:pt x="4459" y="1378"/>
                  </a:lnTo>
                  <a:lnTo>
                    <a:pt x="4457" y="1378"/>
                  </a:lnTo>
                  <a:lnTo>
                    <a:pt x="4455" y="1376"/>
                  </a:lnTo>
                  <a:lnTo>
                    <a:pt x="4457" y="1376"/>
                  </a:lnTo>
                  <a:close/>
                  <a:moveTo>
                    <a:pt x="4510" y="1375"/>
                  </a:moveTo>
                  <a:lnTo>
                    <a:pt x="4514" y="1375"/>
                  </a:lnTo>
                  <a:lnTo>
                    <a:pt x="4514" y="1378"/>
                  </a:lnTo>
                  <a:lnTo>
                    <a:pt x="4510" y="1378"/>
                  </a:lnTo>
                  <a:lnTo>
                    <a:pt x="4510" y="1375"/>
                  </a:lnTo>
                  <a:close/>
                  <a:moveTo>
                    <a:pt x="4425" y="1376"/>
                  </a:moveTo>
                  <a:lnTo>
                    <a:pt x="4426" y="1376"/>
                  </a:lnTo>
                  <a:lnTo>
                    <a:pt x="4426" y="1378"/>
                  </a:lnTo>
                  <a:lnTo>
                    <a:pt x="4425" y="1378"/>
                  </a:lnTo>
                  <a:lnTo>
                    <a:pt x="4425" y="1376"/>
                  </a:lnTo>
                  <a:close/>
                  <a:moveTo>
                    <a:pt x="4732" y="1375"/>
                  </a:moveTo>
                  <a:lnTo>
                    <a:pt x="4737" y="1375"/>
                  </a:lnTo>
                  <a:lnTo>
                    <a:pt x="4739" y="1376"/>
                  </a:lnTo>
                  <a:lnTo>
                    <a:pt x="4741" y="1376"/>
                  </a:lnTo>
                  <a:lnTo>
                    <a:pt x="4742" y="1378"/>
                  </a:lnTo>
                  <a:lnTo>
                    <a:pt x="4742" y="1376"/>
                  </a:lnTo>
                  <a:lnTo>
                    <a:pt x="4744" y="1378"/>
                  </a:lnTo>
                  <a:lnTo>
                    <a:pt x="4747" y="1376"/>
                  </a:lnTo>
                  <a:lnTo>
                    <a:pt x="4747" y="1380"/>
                  </a:lnTo>
                  <a:lnTo>
                    <a:pt x="4751" y="1378"/>
                  </a:lnTo>
                  <a:lnTo>
                    <a:pt x="4753" y="1381"/>
                  </a:lnTo>
                  <a:lnTo>
                    <a:pt x="4754" y="1381"/>
                  </a:lnTo>
                  <a:lnTo>
                    <a:pt x="4756" y="1386"/>
                  </a:lnTo>
                  <a:lnTo>
                    <a:pt x="4753" y="1388"/>
                  </a:lnTo>
                  <a:lnTo>
                    <a:pt x="4751" y="1392"/>
                  </a:lnTo>
                  <a:lnTo>
                    <a:pt x="4753" y="1392"/>
                  </a:lnTo>
                  <a:lnTo>
                    <a:pt x="4751" y="1395"/>
                  </a:lnTo>
                  <a:lnTo>
                    <a:pt x="4747" y="1393"/>
                  </a:lnTo>
                  <a:lnTo>
                    <a:pt x="4744" y="1395"/>
                  </a:lnTo>
                  <a:lnTo>
                    <a:pt x="4744" y="1393"/>
                  </a:lnTo>
                  <a:lnTo>
                    <a:pt x="4741" y="1392"/>
                  </a:lnTo>
                  <a:lnTo>
                    <a:pt x="4739" y="1393"/>
                  </a:lnTo>
                  <a:lnTo>
                    <a:pt x="4734" y="1385"/>
                  </a:lnTo>
                  <a:lnTo>
                    <a:pt x="4730" y="1385"/>
                  </a:lnTo>
                  <a:lnTo>
                    <a:pt x="4729" y="1376"/>
                  </a:lnTo>
                  <a:lnTo>
                    <a:pt x="4730" y="1375"/>
                  </a:lnTo>
                  <a:lnTo>
                    <a:pt x="4732" y="1375"/>
                  </a:lnTo>
                  <a:close/>
                  <a:moveTo>
                    <a:pt x="4705" y="1375"/>
                  </a:moveTo>
                  <a:lnTo>
                    <a:pt x="4706" y="1376"/>
                  </a:lnTo>
                  <a:lnTo>
                    <a:pt x="4705" y="1380"/>
                  </a:lnTo>
                  <a:lnTo>
                    <a:pt x="4700" y="1381"/>
                  </a:lnTo>
                  <a:lnTo>
                    <a:pt x="4698" y="1385"/>
                  </a:lnTo>
                  <a:lnTo>
                    <a:pt x="4694" y="1381"/>
                  </a:lnTo>
                  <a:lnTo>
                    <a:pt x="4694" y="1380"/>
                  </a:lnTo>
                  <a:lnTo>
                    <a:pt x="4698" y="1380"/>
                  </a:lnTo>
                  <a:lnTo>
                    <a:pt x="4701" y="1375"/>
                  </a:lnTo>
                  <a:lnTo>
                    <a:pt x="4705" y="1375"/>
                  </a:lnTo>
                  <a:close/>
                  <a:moveTo>
                    <a:pt x="4749" y="1373"/>
                  </a:moveTo>
                  <a:lnTo>
                    <a:pt x="4751" y="1373"/>
                  </a:lnTo>
                  <a:lnTo>
                    <a:pt x="4751" y="1376"/>
                  </a:lnTo>
                  <a:lnTo>
                    <a:pt x="4749" y="1376"/>
                  </a:lnTo>
                  <a:lnTo>
                    <a:pt x="4749" y="1373"/>
                  </a:lnTo>
                  <a:close/>
                  <a:moveTo>
                    <a:pt x="4722" y="1375"/>
                  </a:moveTo>
                  <a:lnTo>
                    <a:pt x="4723" y="1376"/>
                  </a:lnTo>
                  <a:lnTo>
                    <a:pt x="4722" y="1373"/>
                  </a:lnTo>
                  <a:lnTo>
                    <a:pt x="4725" y="1371"/>
                  </a:lnTo>
                  <a:lnTo>
                    <a:pt x="4725" y="1373"/>
                  </a:lnTo>
                  <a:lnTo>
                    <a:pt x="4729" y="1375"/>
                  </a:lnTo>
                  <a:lnTo>
                    <a:pt x="4729" y="1383"/>
                  </a:lnTo>
                  <a:lnTo>
                    <a:pt x="4730" y="1385"/>
                  </a:lnTo>
                  <a:lnTo>
                    <a:pt x="4734" y="1385"/>
                  </a:lnTo>
                  <a:lnTo>
                    <a:pt x="4739" y="1393"/>
                  </a:lnTo>
                  <a:lnTo>
                    <a:pt x="4741" y="1392"/>
                  </a:lnTo>
                  <a:lnTo>
                    <a:pt x="4744" y="1393"/>
                  </a:lnTo>
                  <a:lnTo>
                    <a:pt x="4742" y="1397"/>
                  </a:lnTo>
                  <a:lnTo>
                    <a:pt x="4747" y="1400"/>
                  </a:lnTo>
                  <a:lnTo>
                    <a:pt x="4747" y="1402"/>
                  </a:lnTo>
                  <a:lnTo>
                    <a:pt x="4747" y="1404"/>
                  </a:lnTo>
                  <a:lnTo>
                    <a:pt x="4749" y="1405"/>
                  </a:lnTo>
                  <a:lnTo>
                    <a:pt x="4747" y="1407"/>
                  </a:lnTo>
                  <a:lnTo>
                    <a:pt x="4751" y="1407"/>
                  </a:lnTo>
                  <a:lnTo>
                    <a:pt x="4756" y="1409"/>
                  </a:lnTo>
                  <a:lnTo>
                    <a:pt x="4756" y="1410"/>
                  </a:lnTo>
                  <a:lnTo>
                    <a:pt x="4756" y="1414"/>
                  </a:lnTo>
                  <a:lnTo>
                    <a:pt x="4753" y="1414"/>
                  </a:lnTo>
                  <a:lnTo>
                    <a:pt x="4753" y="1416"/>
                  </a:lnTo>
                  <a:lnTo>
                    <a:pt x="4751" y="1414"/>
                  </a:lnTo>
                  <a:lnTo>
                    <a:pt x="4753" y="1412"/>
                  </a:lnTo>
                  <a:lnTo>
                    <a:pt x="4749" y="1414"/>
                  </a:lnTo>
                  <a:lnTo>
                    <a:pt x="4749" y="1416"/>
                  </a:lnTo>
                  <a:lnTo>
                    <a:pt x="4754" y="1419"/>
                  </a:lnTo>
                  <a:lnTo>
                    <a:pt x="4753" y="1419"/>
                  </a:lnTo>
                  <a:lnTo>
                    <a:pt x="4754" y="1422"/>
                  </a:lnTo>
                  <a:lnTo>
                    <a:pt x="4753" y="1424"/>
                  </a:lnTo>
                  <a:lnTo>
                    <a:pt x="4746" y="1421"/>
                  </a:lnTo>
                  <a:lnTo>
                    <a:pt x="4744" y="1419"/>
                  </a:lnTo>
                  <a:lnTo>
                    <a:pt x="4744" y="1417"/>
                  </a:lnTo>
                  <a:lnTo>
                    <a:pt x="4741" y="1417"/>
                  </a:lnTo>
                  <a:lnTo>
                    <a:pt x="4741" y="1414"/>
                  </a:lnTo>
                  <a:lnTo>
                    <a:pt x="4737" y="1419"/>
                  </a:lnTo>
                  <a:lnTo>
                    <a:pt x="4729" y="1417"/>
                  </a:lnTo>
                  <a:lnTo>
                    <a:pt x="4725" y="1421"/>
                  </a:lnTo>
                  <a:lnTo>
                    <a:pt x="4720" y="1422"/>
                  </a:lnTo>
                  <a:lnTo>
                    <a:pt x="4717" y="1427"/>
                  </a:lnTo>
                  <a:lnTo>
                    <a:pt x="4715" y="1429"/>
                  </a:lnTo>
                  <a:lnTo>
                    <a:pt x="4710" y="1429"/>
                  </a:lnTo>
                  <a:lnTo>
                    <a:pt x="4706" y="1431"/>
                  </a:lnTo>
                  <a:lnTo>
                    <a:pt x="4703" y="1429"/>
                  </a:lnTo>
                  <a:lnTo>
                    <a:pt x="4700" y="1429"/>
                  </a:lnTo>
                  <a:lnTo>
                    <a:pt x="4705" y="1421"/>
                  </a:lnTo>
                  <a:lnTo>
                    <a:pt x="4700" y="1417"/>
                  </a:lnTo>
                  <a:lnTo>
                    <a:pt x="4700" y="1414"/>
                  </a:lnTo>
                  <a:lnTo>
                    <a:pt x="4703" y="1416"/>
                  </a:lnTo>
                  <a:lnTo>
                    <a:pt x="4705" y="1412"/>
                  </a:lnTo>
                  <a:lnTo>
                    <a:pt x="4705" y="1410"/>
                  </a:lnTo>
                  <a:lnTo>
                    <a:pt x="4708" y="1409"/>
                  </a:lnTo>
                  <a:lnTo>
                    <a:pt x="4710" y="1407"/>
                  </a:lnTo>
                  <a:lnTo>
                    <a:pt x="4708" y="1405"/>
                  </a:lnTo>
                  <a:lnTo>
                    <a:pt x="4710" y="1405"/>
                  </a:lnTo>
                  <a:lnTo>
                    <a:pt x="4708" y="1405"/>
                  </a:lnTo>
                  <a:lnTo>
                    <a:pt x="4710" y="1402"/>
                  </a:lnTo>
                  <a:lnTo>
                    <a:pt x="4715" y="1400"/>
                  </a:lnTo>
                  <a:lnTo>
                    <a:pt x="4717" y="1402"/>
                  </a:lnTo>
                  <a:lnTo>
                    <a:pt x="4715" y="1400"/>
                  </a:lnTo>
                  <a:lnTo>
                    <a:pt x="4712" y="1402"/>
                  </a:lnTo>
                  <a:lnTo>
                    <a:pt x="4708" y="1398"/>
                  </a:lnTo>
                  <a:lnTo>
                    <a:pt x="4705" y="1402"/>
                  </a:lnTo>
                  <a:lnTo>
                    <a:pt x="4703" y="1398"/>
                  </a:lnTo>
                  <a:lnTo>
                    <a:pt x="4701" y="1398"/>
                  </a:lnTo>
                  <a:lnTo>
                    <a:pt x="4703" y="1397"/>
                  </a:lnTo>
                  <a:lnTo>
                    <a:pt x="4700" y="1397"/>
                  </a:lnTo>
                  <a:lnTo>
                    <a:pt x="4696" y="1398"/>
                  </a:lnTo>
                  <a:lnTo>
                    <a:pt x="4691" y="1393"/>
                  </a:lnTo>
                  <a:lnTo>
                    <a:pt x="4691" y="1392"/>
                  </a:lnTo>
                  <a:lnTo>
                    <a:pt x="4694" y="1386"/>
                  </a:lnTo>
                  <a:lnTo>
                    <a:pt x="4698" y="1388"/>
                  </a:lnTo>
                  <a:lnTo>
                    <a:pt x="4698" y="1390"/>
                  </a:lnTo>
                  <a:lnTo>
                    <a:pt x="4700" y="1388"/>
                  </a:lnTo>
                  <a:lnTo>
                    <a:pt x="4703" y="1393"/>
                  </a:lnTo>
                  <a:lnTo>
                    <a:pt x="4706" y="1393"/>
                  </a:lnTo>
                  <a:lnTo>
                    <a:pt x="4708" y="1392"/>
                  </a:lnTo>
                  <a:lnTo>
                    <a:pt x="4706" y="1388"/>
                  </a:lnTo>
                  <a:lnTo>
                    <a:pt x="4715" y="1383"/>
                  </a:lnTo>
                  <a:lnTo>
                    <a:pt x="4717" y="1378"/>
                  </a:lnTo>
                  <a:lnTo>
                    <a:pt x="4715" y="1378"/>
                  </a:lnTo>
                  <a:lnTo>
                    <a:pt x="4718" y="1376"/>
                  </a:lnTo>
                  <a:lnTo>
                    <a:pt x="4718" y="1371"/>
                  </a:lnTo>
                  <a:lnTo>
                    <a:pt x="4722" y="1375"/>
                  </a:lnTo>
                  <a:close/>
                  <a:moveTo>
                    <a:pt x="4514" y="1369"/>
                  </a:moveTo>
                  <a:lnTo>
                    <a:pt x="4515" y="1371"/>
                  </a:lnTo>
                  <a:lnTo>
                    <a:pt x="4514" y="1373"/>
                  </a:lnTo>
                  <a:lnTo>
                    <a:pt x="4510" y="1373"/>
                  </a:lnTo>
                  <a:lnTo>
                    <a:pt x="4508" y="1371"/>
                  </a:lnTo>
                  <a:lnTo>
                    <a:pt x="4514" y="1369"/>
                  </a:lnTo>
                  <a:close/>
                  <a:moveTo>
                    <a:pt x="4520" y="1375"/>
                  </a:moveTo>
                  <a:lnTo>
                    <a:pt x="4524" y="1373"/>
                  </a:lnTo>
                  <a:lnTo>
                    <a:pt x="4520" y="1380"/>
                  </a:lnTo>
                  <a:lnTo>
                    <a:pt x="4524" y="1388"/>
                  </a:lnTo>
                  <a:lnTo>
                    <a:pt x="4520" y="1390"/>
                  </a:lnTo>
                  <a:lnTo>
                    <a:pt x="4520" y="1385"/>
                  </a:lnTo>
                  <a:lnTo>
                    <a:pt x="4519" y="1390"/>
                  </a:lnTo>
                  <a:lnTo>
                    <a:pt x="4517" y="1386"/>
                  </a:lnTo>
                  <a:lnTo>
                    <a:pt x="4515" y="1388"/>
                  </a:lnTo>
                  <a:lnTo>
                    <a:pt x="4514" y="1383"/>
                  </a:lnTo>
                  <a:lnTo>
                    <a:pt x="4515" y="1375"/>
                  </a:lnTo>
                  <a:lnTo>
                    <a:pt x="4519" y="1371"/>
                  </a:lnTo>
                  <a:lnTo>
                    <a:pt x="4522" y="1369"/>
                  </a:lnTo>
                  <a:lnTo>
                    <a:pt x="4520" y="1375"/>
                  </a:lnTo>
                  <a:close/>
                  <a:moveTo>
                    <a:pt x="4464" y="1369"/>
                  </a:moveTo>
                  <a:lnTo>
                    <a:pt x="4467" y="1369"/>
                  </a:lnTo>
                  <a:lnTo>
                    <a:pt x="4467" y="1373"/>
                  </a:lnTo>
                  <a:lnTo>
                    <a:pt x="4471" y="1371"/>
                  </a:lnTo>
                  <a:lnTo>
                    <a:pt x="4471" y="1373"/>
                  </a:lnTo>
                  <a:lnTo>
                    <a:pt x="4469" y="1375"/>
                  </a:lnTo>
                  <a:lnTo>
                    <a:pt x="4467" y="1376"/>
                  </a:lnTo>
                  <a:lnTo>
                    <a:pt x="4464" y="1376"/>
                  </a:lnTo>
                  <a:lnTo>
                    <a:pt x="4462" y="1369"/>
                  </a:lnTo>
                  <a:lnTo>
                    <a:pt x="4464" y="1369"/>
                  </a:lnTo>
                  <a:close/>
                  <a:moveTo>
                    <a:pt x="4723" y="1368"/>
                  </a:moveTo>
                  <a:lnTo>
                    <a:pt x="4727" y="1368"/>
                  </a:lnTo>
                  <a:lnTo>
                    <a:pt x="4727" y="1369"/>
                  </a:lnTo>
                  <a:lnTo>
                    <a:pt x="4723" y="1369"/>
                  </a:lnTo>
                  <a:lnTo>
                    <a:pt x="4723" y="1368"/>
                  </a:lnTo>
                  <a:close/>
                  <a:moveTo>
                    <a:pt x="4698" y="1364"/>
                  </a:moveTo>
                  <a:lnTo>
                    <a:pt x="4700" y="1369"/>
                  </a:lnTo>
                  <a:lnTo>
                    <a:pt x="4696" y="1373"/>
                  </a:lnTo>
                  <a:lnTo>
                    <a:pt x="4694" y="1366"/>
                  </a:lnTo>
                  <a:lnTo>
                    <a:pt x="4698" y="1364"/>
                  </a:lnTo>
                  <a:close/>
                  <a:moveTo>
                    <a:pt x="4515" y="1368"/>
                  </a:moveTo>
                  <a:lnTo>
                    <a:pt x="4515" y="1366"/>
                  </a:lnTo>
                  <a:lnTo>
                    <a:pt x="4517" y="1364"/>
                  </a:lnTo>
                  <a:lnTo>
                    <a:pt x="4515" y="1368"/>
                  </a:lnTo>
                  <a:close/>
                  <a:moveTo>
                    <a:pt x="4746" y="1363"/>
                  </a:moveTo>
                  <a:lnTo>
                    <a:pt x="4746" y="1364"/>
                  </a:lnTo>
                  <a:lnTo>
                    <a:pt x="4746" y="1363"/>
                  </a:lnTo>
                  <a:close/>
                  <a:moveTo>
                    <a:pt x="4746" y="1361"/>
                  </a:moveTo>
                  <a:lnTo>
                    <a:pt x="4744" y="1364"/>
                  </a:lnTo>
                  <a:lnTo>
                    <a:pt x="4744" y="1359"/>
                  </a:lnTo>
                  <a:lnTo>
                    <a:pt x="4746" y="1361"/>
                  </a:lnTo>
                  <a:close/>
                  <a:moveTo>
                    <a:pt x="4512" y="1359"/>
                  </a:moveTo>
                  <a:lnTo>
                    <a:pt x="4512" y="1361"/>
                  </a:lnTo>
                  <a:lnTo>
                    <a:pt x="4512" y="1359"/>
                  </a:lnTo>
                  <a:close/>
                  <a:moveTo>
                    <a:pt x="4723" y="1357"/>
                  </a:moveTo>
                  <a:lnTo>
                    <a:pt x="4720" y="1363"/>
                  </a:lnTo>
                  <a:lnTo>
                    <a:pt x="4722" y="1359"/>
                  </a:lnTo>
                  <a:lnTo>
                    <a:pt x="4723" y="1357"/>
                  </a:lnTo>
                  <a:close/>
                  <a:moveTo>
                    <a:pt x="4735" y="1357"/>
                  </a:moveTo>
                  <a:lnTo>
                    <a:pt x="4737" y="1357"/>
                  </a:lnTo>
                  <a:lnTo>
                    <a:pt x="4737" y="1361"/>
                  </a:lnTo>
                  <a:lnTo>
                    <a:pt x="4739" y="1359"/>
                  </a:lnTo>
                  <a:lnTo>
                    <a:pt x="4739" y="1357"/>
                  </a:lnTo>
                  <a:lnTo>
                    <a:pt x="4742" y="1359"/>
                  </a:lnTo>
                  <a:lnTo>
                    <a:pt x="4744" y="1366"/>
                  </a:lnTo>
                  <a:lnTo>
                    <a:pt x="4744" y="1364"/>
                  </a:lnTo>
                  <a:lnTo>
                    <a:pt x="4747" y="1368"/>
                  </a:lnTo>
                  <a:lnTo>
                    <a:pt x="4749" y="1368"/>
                  </a:lnTo>
                  <a:lnTo>
                    <a:pt x="4749" y="1373"/>
                  </a:lnTo>
                  <a:lnTo>
                    <a:pt x="4746" y="1371"/>
                  </a:lnTo>
                  <a:lnTo>
                    <a:pt x="4747" y="1375"/>
                  </a:lnTo>
                  <a:lnTo>
                    <a:pt x="4744" y="1375"/>
                  </a:lnTo>
                  <a:lnTo>
                    <a:pt x="4742" y="1375"/>
                  </a:lnTo>
                  <a:lnTo>
                    <a:pt x="4739" y="1376"/>
                  </a:lnTo>
                  <a:lnTo>
                    <a:pt x="4737" y="1375"/>
                  </a:lnTo>
                  <a:lnTo>
                    <a:pt x="4730" y="1373"/>
                  </a:lnTo>
                  <a:lnTo>
                    <a:pt x="4729" y="1375"/>
                  </a:lnTo>
                  <a:lnTo>
                    <a:pt x="4727" y="1373"/>
                  </a:lnTo>
                  <a:lnTo>
                    <a:pt x="4725" y="1373"/>
                  </a:lnTo>
                  <a:lnTo>
                    <a:pt x="4727" y="1368"/>
                  </a:lnTo>
                  <a:lnTo>
                    <a:pt x="4723" y="1368"/>
                  </a:lnTo>
                  <a:lnTo>
                    <a:pt x="4723" y="1366"/>
                  </a:lnTo>
                  <a:lnTo>
                    <a:pt x="4729" y="1366"/>
                  </a:lnTo>
                  <a:lnTo>
                    <a:pt x="4729" y="1364"/>
                  </a:lnTo>
                  <a:lnTo>
                    <a:pt x="4723" y="1364"/>
                  </a:lnTo>
                  <a:lnTo>
                    <a:pt x="4725" y="1363"/>
                  </a:lnTo>
                  <a:lnTo>
                    <a:pt x="4723" y="1357"/>
                  </a:lnTo>
                  <a:lnTo>
                    <a:pt x="4727" y="1357"/>
                  </a:lnTo>
                  <a:lnTo>
                    <a:pt x="4732" y="1361"/>
                  </a:lnTo>
                  <a:lnTo>
                    <a:pt x="4732" y="1359"/>
                  </a:lnTo>
                  <a:lnTo>
                    <a:pt x="4734" y="1359"/>
                  </a:lnTo>
                  <a:lnTo>
                    <a:pt x="4732" y="1357"/>
                  </a:lnTo>
                  <a:lnTo>
                    <a:pt x="4735" y="1357"/>
                  </a:lnTo>
                  <a:close/>
                  <a:moveTo>
                    <a:pt x="4742" y="1352"/>
                  </a:moveTo>
                  <a:lnTo>
                    <a:pt x="4746" y="1352"/>
                  </a:lnTo>
                  <a:lnTo>
                    <a:pt x="4746" y="1354"/>
                  </a:lnTo>
                  <a:lnTo>
                    <a:pt x="4742" y="1354"/>
                  </a:lnTo>
                  <a:lnTo>
                    <a:pt x="4742" y="1352"/>
                  </a:lnTo>
                  <a:close/>
                  <a:moveTo>
                    <a:pt x="4735" y="1352"/>
                  </a:moveTo>
                  <a:lnTo>
                    <a:pt x="4739" y="1352"/>
                  </a:lnTo>
                  <a:lnTo>
                    <a:pt x="4739" y="1356"/>
                  </a:lnTo>
                  <a:lnTo>
                    <a:pt x="4735" y="1356"/>
                  </a:lnTo>
                  <a:lnTo>
                    <a:pt x="4735" y="1352"/>
                  </a:lnTo>
                  <a:close/>
                  <a:moveTo>
                    <a:pt x="4737" y="1349"/>
                  </a:moveTo>
                  <a:lnTo>
                    <a:pt x="4735" y="1354"/>
                  </a:lnTo>
                  <a:lnTo>
                    <a:pt x="4732" y="1354"/>
                  </a:lnTo>
                  <a:lnTo>
                    <a:pt x="4734" y="1351"/>
                  </a:lnTo>
                  <a:lnTo>
                    <a:pt x="4737" y="1349"/>
                  </a:lnTo>
                  <a:close/>
                  <a:moveTo>
                    <a:pt x="4735" y="1345"/>
                  </a:moveTo>
                  <a:lnTo>
                    <a:pt x="4737" y="1349"/>
                  </a:lnTo>
                  <a:lnTo>
                    <a:pt x="4735" y="1349"/>
                  </a:lnTo>
                  <a:lnTo>
                    <a:pt x="4730" y="1356"/>
                  </a:lnTo>
                  <a:lnTo>
                    <a:pt x="4725" y="1354"/>
                  </a:lnTo>
                  <a:lnTo>
                    <a:pt x="4725" y="1351"/>
                  </a:lnTo>
                  <a:lnTo>
                    <a:pt x="4732" y="1349"/>
                  </a:lnTo>
                  <a:lnTo>
                    <a:pt x="4732" y="1345"/>
                  </a:lnTo>
                  <a:lnTo>
                    <a:pt x="4735" y="1345"/>
                  </a:lnTo>
                  <a:close/>
                  <a:moveTo>
                    <a:pt x="4428" y="1344"/>
                  </a:moveTo>
                  <a:lnTo>
                    <a:pt x="4426" y="1351"/>
                  </a:lnTo>
                  <a:lnTo>
                    <a:pt x="4423" y="1352"/>
                  </a:lnTo>
                  <a:lnTo>
                    <a:pt x="4421" y="1351"/>
                  </a:lnTo>
                  <a:lnTo>
                    <a:pt x="4423" y="1345"/>
                  </a:lnTo>
                  <a:lnTo>
                    <a:pt x="4425" y="1344"/>
                  </a:lnTo>
                  <a:lnTo>
                    <a:pt x="4428" y="1344"/>
                  </a:lnTo>
                  <a:close/>
                  <a:moveTo>
                    <a:pt x="4565" y="1342"/>
                  </a:moveTo>
                  <a:lnTo>
                    <a:pt x="4565" y="1340"/>
                  </a:lnTo>
                  <a:lnTo>
                    <a:pt x="4566" y="1342"/>
                  </a:lnTo>
                  <a:lnTo>
                    <a:pt x="4568" y="1345"/>
                  </a:lnTo>
                  <a:lnTo>
                    <a:pt x="4566" y="1349"/>
                  </a:lnTo>
                  <a:lnTo>
                    <a:pt x="4565" y="1354"/>
                  </a:lnTo>
                  <a:lnTo>
                    <a:pt x="4563" y="1363"/>
                  </a:lnTo>
                  <a:lnTo>
                    <a:pt x="4561" y="1366"/>
                  </a:lnTo>
                  <a:lnTo>
                    <a:pt x="4560" y="1375"/>
                  </a:lnTo>
                  <a:lnTo>
                    <a:pt x="4554" y="1381"/>
                  </a:lnTo>
                  <a:lnTo>
                    <a:pt x="4549" y="1385"/>
                  </a:lnTo>
                  <a:lnTo>
                    <a:pt x="4546" y="1388"/>
                  </a:lnTo>
                  <a:lnTo>
                    <a:pt x="4541" y="1395"/>
                  </a:lnTo>
                  <a:lnTo>
                    <a:pt x="4537" y="1405"/>
                  </a:lnTo>
                  <a:lnTo>
                    <a:pt x="4541" y="1409"/>
                  </a:lnTo>
                  <a:lnTo>
                    <a:pt x="4539" y="1412"/>
                  </a:lnTo>
                  <a:lnTo>
                    <a:pt x="4534" y="1416"/>
                  </a:lnTo>
                  <a:lnTo>
                    <a:pt x="4532" y="1421"/>
                  </a:lnTo>
                  <a:lnTo>
                    <a:pt x="4529" y="1422"/>
                  </a:lnTo>
                  <a:lnTo>
                    <a:pt x="4525" y="1427"/>
                  </a:lnTo>
                  <a:lnTo>
                    <a:pt x="4529" y="1419"/>
                  </a:lnTo>
                  <a:lnTo>
                    <a:pt x="4529" y="1416"/>
                  </a:lnTo>
                  <a:lnTo>
                    <a:pt x="4531" y="1416"/>
                  </a:lnTo>
                  <a:lnTo>
                    <a:pt x="4529" y="1412"/>
                  </a:lnTo>
                  <a:lnTo>
                    <a:pt x="4531" y="1410"/>
                  </a:lnTo>
                  <a:lnTo>
                    <a:pt x="4531" y="1409"/>
                  </a:lnTo>
                  <a:lnTo>
                    <a:pt x="4532" y="1409"/>
                  </a:lnTo>
                  <a:lnTo>
                    <a:pt x="4531" y="1407"/>
                  </a:lnTo>
                  <a:lnTo>
                    <a:pt x="4537" y="1400"/>
                  </a:lnTo>
                  <a:lnTo>
                    <a:pt x="4536" y="1398"/>
                  </a:lnTo>
                  <a:lnTo>
                    <a:pt x="4537" y="1390"/>
                  </a:lnTo>
                  <a:lnTo>
                    <a:pt x="4543" y="1383"/>
                  </a:lnTo>
                  <a:lnTo>
                    <a:pt x="4543" y="1385"/>
                  </a:lnTo>
                  <a:lnTo>
                    <a:pt x="4546" y="1385"/>
                  </a:lnTo>
                  <a:lnTo>
                    <a:pt x="4546" y="1378"/>
                  </a:lnTo>
                  <a:lnTo>
                    <a:pt x="4551" y="1369"/>
                  </a:lnTo>
                  <a:lnTo>
                    <a:pt x="4551" y="1361"/>
                  </a:lnTo>
                  <a:lnTo>
                    <a:pt x="4554" y="1356"/>
                  </a:lnTo>
                  <a:lnTo>
                    <a:pt x="4554" y="1352"/>
                  </a:lnTo>
                  <a:lnTo>
                    <a:pt x="4556" y="1351"/>
                  </a:lnTo>
                  <a:lnTo>
                    <a:pt x="4560" y="1342"/>
                  </a:lnTo>
                  <a:lnTo>
                    <a:pt x="4565" y="1339"/>
                  </a:lnTo>
                  <a:lnTo>
                    <a:pt x="4565" y="1342"/>
                  </a:lnTo>
                  <a:close/>
                  <a:moveTo>
                    <a:pt x="4396" y="1281"/>
                  </a:moveTo>
                  <a:lnTo>
                    <a:pt x="4394" y="1270"/>
                  </a:lnTo>
                  <a:lnTo>
                    <a:pt x="4397" y="1274"/>
                  </a:lnTo>
                  <a:lnTo>
                    <a:pt x="4396" y="1281"/>
                  </a:lnTo>
                  <a:close/>
                  <a:moveTo>
                    <a:pt x="4389" y="1258"/>
                  </a:moveTo>
                  <a:lnTo>
                    <a:pt x="4392" y="1258"/>
                  </a:lnTo>
                  <a:lnTo>
                    <a:pt x="4392" y="1260"/>
                  </a:lnTo>
                  <a:lnTo>
                    <a:pt x="4389" y="1260"/>
                  </a:lnTo>
                  <a:lnTo>
                    <a:pt x="4389" y="1258"/>
                  </a:lnTo>
                  <a:close/>
                  <a:moveTo>
                    <a:pt x="4191" y="1257"/>
                  </a:moveTo>
                  <a:lnTo>
                    <a:pt x="4193" y="1257"/>
                  </a:lnTo>
                  <a:lnTo>
                    <a:pt x="4193" y="1260"/>
                  </a:lnTo>
                  <a:lnTo>
                    <a:pt x="4191" y="1260"/>
                  </a:lnTo>
                  <a:lnTo>
                    <a:pt x="4191" y="1257"/>
                  </a:lnTo>
                  <a:close/>
                  <a:moveTo>
                    <a:pt x="4148" y="1252"/>
                  </a:moveTo>
                  <a:lnTo>
                    <a:pt x="4150" y="1252"/>
                  </a:lnTo>
                  <a:lnTo>
                    <a:pt x="4150" y="1253"/>
                  </a:lnTo>
                  <a:lnTo>
                    <a:pt x="4148" y="1253"/>
                  </a:lnTo>
                  <a:lnTo>
                    <a:pt x="4148" y="1252"/>
                  </a:lnTo>
                  <a:close/>
                  <a:moveTo>
                    <a:pt x="4160" y="1248"/>
                  </a:moveTo>
                  <a:lnTo>
                    <a:pt x="4162" y="1248"/>
                  </a:lnTo>
                  <a:lnTo>
                    <a:pt x="4162" y="1252"/>
                  </a:lnTo>
                  <a:lnTo>
                    <a:pt x="4160" y="1252"/>
                  </a:lnTo>
                  <a:lnTo>
                    <a:pt x="4160" y="1248"/>
                  </a:lnTo>
                  <a:close/>
                  <a:moveTo>
                    <a:pt x="4181" y="1248"/>
                  </a:moveTo>
                  <a:lnTo>
                    <a:pt x="4182" y="1253"/>
                  </a:lnTo>
                  <a:lnTo>
                    <a:pt x="4179" y="1255"/>
                  </a:lnTo>
                  <a:lnTo>
                    <a:pt x="4174" y="1253"/>
                  </a:lnTo>
                  <a:lnTo>
                    <a:pt x="4170" y="1253"/>
                  </a:lnTo>
                  <a:lnTo>
                    <a:pt x="4172" y="1252"/>
                  </a:lnTo>
                  <a:lnTo>
                    <a:pt x="4179" y="1252"/>
                  </a:lnTo>
                  <a:lnTo>
                    <a:pt x="4181" y="1248"/>
                  </a:lnTo>
                  <a:close/>
                  <a:moveTo>
                    <a:pt x="4174" y="1248"/>
                  </a:moveTo>
                  <a:lnTo>
                    <a:pt x="4174" y="1252"/>
                  </a:lnTo>
                  <a:lnTo>
                    <a:pt x="4172" y="1250"/>
                  </a:lnTo>
                  <a:lnTo>
                    <a:pt x="4174" y="1248"/>
                  </a:lnTo>
                  <a:close/>
                  <a:moveTo>
                    <a:pt x="4176" y="1246"/>
                  </a:moveTo>
                  <a:lnTo>
                    <a:pt x="4176" y="1248"/>
                  </a:lnTo>
                  <a:lnTo>
                    <a:pt x="4176" y="1250"/>
                  </a:lnTo>
                  <a:lnTo>
                    <a:pt x="4176" y="1246"/>
                  </a:lnTo>
                  <a:close/>
                  <a:moveTo>
                    <a:pt x="4382" y="1240"/>
                  </a:moveTo>
                  <a:lnTo>
                    <a:pt x="4389" y="1248"/>
                  </a:lnTo>
                  <a:lnTo>
                    <a:pt x="4389" y="1252"/>
                  </a:lnTo>
                  <a:lnTo>
                    <a:pt x="4385" y="1250"/>
                  </a:lnTo>
                  <a:lnTo>
                    <a:pt x="4382" y="1241"/>
                  </a:lnTo>
                  <a:lnTo>
                    <a:pt x="4380" y="1238"/>
                  </a:lnTo>
                  <a:lnTo>
                    <a:pt x="4382" y="1240"/>
                  </a:lnTo>
                  <a:close/>
                  <a:moveTo>
                    <a:pt x="4377" y="1233"/>
                  </a:moveTo>
                  <a:lnTo>
                    <a:pt x="4380" y="1236"/>
                  </a:lnTo>
                  <a:lnTo>
                    <a:pt x="4379" y="1236"/>
                  </a:lnTo>
                  <a:lnTo>
                    <a:pt x="4377" y="1233"/>
                  </a:lnTo>
                  <a:close/>
                  <a:moveTo>
                    <a:pt x="4353" y="1202"/>
                  </a:moveTo>
                  <a:lnTo>
                    <a:pt x="4356" y="1207"/>
                  </a:lnTo>
                  <a:lnTo>
                    <a:pt x="4353" y="1207"/>
                  </a:lnTo>
                  <a:lnTo>
                    <a:pt x="4351" y="1204"/>
                  </a:lnTo>
                  <a:lnTo>
                    <a:pt x="4343" y="1202"/>
                  </a:lnTo>
                  <a:lnTo>
                    <a:pt x="4339" y="1197"/>
                  </a:lnTo>
                  <a:lnTo>
                    <a:pt x="4343" y="1195"/>
                  </a:lnTo>
                  <a:lnTo>
                    <a:pt x="4348" y="1200"/>
                  </a:lnTo>
                  <a:lnTo>
                    <a:pt x="4353" y="1202"/>
                  </a:lnTo>
                  <a:close/>
                  <a:moveTo>
                    <a:pt x="4336" y="1193"/>
                  </a:moveTo>
                  <a:lnTo>
                    <a:pt x="4334" y="1192"/>
                  </a:lnTo>
                  <a:lnTo>
                    <a:pt x="4333" y="1185"/>
                  </a:lnTo>
                  <a:lnTo>
                    <a:pt x="4336" y="1187"/>
                  </a:lnTo>
                  <a:lnTo>
                    <a:pt x="4336" y="1193"/>
                  </a:lnTo>
                  <a:close/>
                  <a:moveTo>
                    <a:pt x="4358" y="1182"/>
                  </a:moveTo>
                  <a:lnTo>
                    <a:pt x="4360" y="1188"/>
                  </a:lnTo>
                  <a:lnTo>
                    <a:pt x="4362" y="1192"/>
                  </a:lnTo>
                  <a:lnTo>
                    <a:pt x="4362" y="1195"/>
                  </a:lnTo>
                  <a:lnTo>
                    <a:pt x="4360" y="1197"/>
                  </a:lnTo>
                  <a:lnTo>
                    <a:pt x="4355" y="1192"/>
                  </a:lnTo>
                  <a:lnTo>
                    <a:pt x="4351" y="1183"/>
                  </a:lnTo>
                  <a:lnTo>
                    <a:pt x="4358" y="1182"/>
                  </a:lnTo>
                  <a:close/>
                  <a:moveTo>
                    <a:pt x="4300" y="1171"/>
                  </a:moveTo>
                  <a:lnTo>
                    <a:pt x="4302" y="1173"/>
                  </a:lnTo>
                  <a:lnTo>
                    <a:pt x="4298" y="1176"/>
                  </a:lnTo>
                  <a:lnTo>
                    <a:pt x="4297" y="1175"/>
                  </a:lnTo>
                  <a:lnTo>
                    <a:pt x="4300" y="1171"/>
                  </a:lnTo>
                  <a:close/>
                  <a:moveTo>
                    <a:pt x="3853" y="1164"/>
                  </a:moveTo>
                  <a:lnTo>
                    <a:pt x="3858" y="1170"/>
                  </a:lnTo>
                  <a:lnTo>
                    <a:pt x="3856" y="1175"/>
                  </a:lnTo>
                  <a:lnTo>
                    <a:pt x="3853" y="1173"/>
                  </a:lnTo>
                  <a:lnTo>
                    <a:pt x="3848" y="1173"/>
                  </a:lnTo>
                  <a:lnTo>
                    <a:pt x="3846" y="1170"/>
                  </a:lnTo>
                  <a:lnTo>
                    <a:pt x="3848" y="1166"/>
                  </a:lnTo>
                  <a:lnTo>
                    <a:pt x="3853" y="1164"/>
                  </a:lnTo>
                  <a:close/>
                  <a:moveTo>
                    <a:pt x="4042" y="1144"/>
                  </a:moveTo>
                  <a:lnTo>
                    <a:pt x="4046" y="1144"/>
                  </a:lnTo>
                  <a:lnTo>
                    <a:pt x="4046" y="1147"/>
                  </a:lnTo>
                  <a:lnTo>
                    <a:pt x="4042" y="1151"/>
                  </a:lnTo>
                  <a:lnTo>
                    <a:pt x="4041" y="1149"/>
                  </a:lnTo>
                  <a:lnTo>
                    <a:pt x="4039" y="1147"/>
                  </a:lnTo>
                  <a:lnTo>
                    <a:pt x="4039" y="1144"/>
                  </a:lnTo>
                  <a:lnTo>
                    <a:pt x="4041" y="1144"/>
                  </a:lnTo>
                  <a:lnTo>
                    <a:pt x="4042" y="1144"/>
                  </a:lnTo>
                  <a:close/>
                  <a:moveTo>
                    <a:pt x="4022" y="1146"/>
                  </a:moveTo>
                  <a:lnTo>
                    <a:pt x="4022" y="1142"/>
                  </a:lnTo>
                  <a:lnTo>
                    <a:pt x="4022" y="1144"/>
                  </a:lnTo>
                  <a:lnTo>
                    <a:pt x="4022" y="1146"/>
                  </a:lnTo>
                  <a:close/>
                  <a:moveTo>
                    <a:pt x="4003" y="1129"/>
                  </a:moveTo>
                  <a:lnTo>
                    <a:pt x="4008" y="1129"/>
                  </a:lnTo>
                  <a:lnTo>
                    <a:pt x="4015" y="1132"/>
                  </a:lnTo>
                  <a:lnTo>
                    <a:pt x="4018" y="1137"/>
                  </a:lnTo>
                  <a:lnTo>
                    <a:pt x="4013" y="1141"/>
                  </a:lnTo>
                  <a:lnTo>
                    <a:pt x="4010" y="1139"/>
                  </a:lnTo>
                  <a:lnTo>
                    <a:pt x="4008" y="1142"/>
                  </a:lnTo>
                  <a:lnTo>
                    <a:pt x="4005" y="1141"/>
                  </a:lnTo>
                  <a:lnTo>
                    <a:pt x="3998" y="1142"/>
                  </a:lnTo>
                  <a:lnTo>
                    <a:pt x="4000" y="1135"/>
                  </a:lnTo>
                  <a:lnTo>
                    <a:pt x="3998" y="1130"/>
                  </a:lnTo>
                  <a:lnTo>
                    <a:pt x="4003" y="1129"/>
                  </a:lnTo>
                  <a:close/>
                  <a:moveTo>
                    <a:pt x="4018" y="1127"/>
                  </a:moveTo>
                  <a:lnTo>
                    <a:pt x="4022" y="1127"/>
                  </a:lnTo>
                  <a:lnTo>
                    <a:pt x="4025" y="1130"/>
                  </a:lnTo>
                  <a:lnTo>
                    <a:pt x="4030" y="1132"/>
                  </a:lnTo>
                  <a:lnTo>
                    <a:pt x="4032" y="1127"/>
                  </a:lnTo>
                  <a:lnTo>
                    <a:pt x="4034" y="1127"/>
                  </a:lnTo>
                  <a:lnTo>
                    <a:pt x="4036" y="1129"/>
                  </a:lnTo>
                  <a:lnTo>
                    <a:pt x="4037" y="1139"/>
                  </a:lnTo>
                  <a:lnTo>
                    <a:pt x="4037" y="1141"/>
                  </a:lnTo>
                  <a:lnTo>
                    <a:pt x="4032" y="1137"/>
                  </a:lnTo>
                  <a:lnTo>
                    <a:pt x="4027" y="1135"/>
                  </a:lnTo>
                  <a:lnTo>
                    <a:pt x="4029" y="1141"/>
                  </a:lnTo>
                  <a:lnTo>
                    <a:pt x="4025" y="1142"/>
                  </a:lnTo>
                  <a:lnTo>
                    <a:pt x="4022" y="1139"/>
                  </a:lnTo>
                  <a:lnTo>
                    <a:pt x="4024" y="1137"/>
                  </a:lnTo>
                  <a:lnTo>
                    <a:pt x="4020" y="1134"/>
                  </a:lnTo>
                  <a:lnTo>
                    <a:pt x="4015" y="1130"/>
                  </a:lnTo>
                  <a:lnTo>
                    <a:pt x="4018" y="1127"/>
                  </a:lnTo>
                  <a:close/>
                  <a:moveTo>
                    <a:pt x="3983" y="1125"/>
                  </a:moveTo>
                  <a:lnTo>
                    <a:pt x="3986" y="1129"/>
                  </a:lnTo>
                  <a:lnTo>
                    <a:pt x="3989" y="1127"/>
                  </a:lnTo>
                  <a:lnTo>
                    <a:pt x="3991" y="1129"/>
                  </a:lnTo>
                  <a:lnTo>
                    <a:pt x="3988" y="1135"/>
                  </a:lnTo>
                  <a:lnTo>
                    <a:pt x="3988" y="1137"/>
                  </a:lnTo>
                  <a:lnTo>
                    <a:pt x="3991" y="1139"/>
                  </a:lnTo>
                  <a:lnTo>
                    <a:pt x="3991" y="1142"/>
                  </a:lnTo>
                  <a:lnTo>
                    <a:pt x="3989" y="1144"/>
                  </a:lnTo>
                  <a:lnTo>
                    <a:pt x="3979" y="1141"/>
                  </a:lnTo>
                  <a:lnTo>
                    <a:pt x="3979" y="1142"/>
                  </a:lnTo>
                  <a:lnTo>
                    <a:pt x="3984" y="1149"/>
                  </a:lnTo>
                  <a:lnTo>
                    <a:pt x="3984" y="1151"/>
                  </a:lnTo>
                  <a:lnTo>
                    <a:pt x="3981" y="1151"/>
                  </a:lnTo>
                  <a:lnTo>
                    <a:pt x="3981" y="1154"/>
                  </a:lnTo>
                  <a:lnTo>
                    <a:pt x="3976" y="1156"/>
                  </a:lnTo>
                  <a:lnTo>
                    <a:pt x="3967" y="1158"/>
                  </a:lnTo>
                  <a:lnTo>
                    <a:pt x="3967" y="1159"/>
                  </a:lnTo>
                  <a:lnTo>
                    <a:pt x="3959" y="1163"/>
                  </a:lnTo>
                  <a:lnTo>
                    <a:pt x="3964" y="1158"/>
                  </a:lnTo>
                  <a:lnTo>
                    <a:pt x="3967" y="1151"/>
                  </a:lnTo>
                  <a:lnTo>
                    <a:pt x="3972" y="1147"/>
                  </a:lnTo>
                  <a:lnTo>
                    <a:pt x="3978" y="1144"/>
                  </a:lnTo>
                  <a:lnTo>
                    <a:pt x="3976" y="1142"/>
                  </a:lnTo>
                  <a:lnTo>
                    <a:pt x="3972" y="1144"/>
                  </a:lnTo>
                  <a:lnTo>
                    <a:pt x="3972" y="1146"/>
                  </a:lnTo>
                  <a:lnTo>
                    <a:pt x="3962" y="1149"/>
                  </a:lnTo>
                  <a:lnTo>
                    <a:pt x="3959" y="1154"/>
                  </a:lnTo>
                  <a:lnTo>
                    <a:pt x="3954" y="1154"/>
                  </a:lnTo>
                  <a:lnTo>
                    <a:pt x="3948" y="1161"/>
                  </a:lnTo>
                  <a:lnTo>
                    <a:pt x="3942" y="1159"/>
                  </a:lnTo>
                  <a:lnTo>
                    <a:pt x="3938" y="1152"/>
                  </a:lnTo>
                  <a:lnTo>
                    <a:pt x="3940" y="1149"/>
                  </a:lnTo>
                  <a:lnTo>
                    <a:pt x="3945" y="1144"/>
                  </a:lnTo>
                  <a:lnTo>
                    <a:pt x="3952" y="1137"/>
                  </a:lnTo>
                  <a:lnTo>
                    <a:pt x="3959" y="1137"/>
                  </a:lnTo>
                  <a:lnTo>
                    <a:pt x="3971" y="1137"/>
                  </a:lnTo>
                  <a:lnTo>
                    <a:pt x="3976" y="1129"/>
                  </a:lnTo>
                  <a:lnTo>
                    <a:pt x="3983" y="1125"/>
                  </a:lnTo>
                  <a:close/>
                  <a:moveTo>
                    <a:pt x="4283" y="1103"/>
                  </a:moveTo>
                  <a:lnTo>
                    <a:pt x="4285" y="1105"/>
                  </a:lnTo>
                  <a:lnTo>
                    <a:pt x="4285" y="1106"/>
                  </a:lnTo>
                  <a:lnTo>
                    <a:pt x="4280" y="1105"/>
                  </a:lnTo>
                  <a:lnTo>
                    <a:pt x="4283" y="1103"/>
                  </a:lnTo>
                  <a:close/>
                  <a:moveTo>
                    <a:pt x="3897" y="1098"/>
                  </a:moveTo>
                  <a:lnTo>
                    <a:pt x="3897" y="1100"/>
                  </a:lnTo>
                  <a:lnTo>
                    <a:pt x="3902" y="1103"/>
                  </a:lnTo>
                  <a:lnTo>
                    <a:pt x="3904" y="1105"/>
                  </a:lnTo>
                  <a:lnTo>
                    <a:pt x="3908" y="1111"/>
                  </a:lnTo>
                  <a:lnTo>
                    <a:pt x="3902" y="1111"/>
                  </a:lnTo>
                  <a:lnTo>
                    <a:pt x="3901" y="1108"/>
                  </a:lnTo>
                  <a:lnTo>
                    <a:pt x="3897" y="1108"/>
                  </a:lnTo>
                  <a:lnTo>
                    <a:pt x="3890" y="1106"/>
                  </a:lnTo>
                  <a:lnTo>
                    <a:pt x="3889" y="1105"/>
                  </a:lnTo>
                  <a:lnTo>
                    <a:pt x="3887" y="1103"/>
                  </a:lnTo>
                  <a:lnTo>
                    <a:pt x="3892" y="1101"/>
                  </a:lnTo>
                  <a:lnTo>
                    <a:pt x="3892" y="1098"/>
                  </a:lnTo>
                  <a:lnTo>
                    <a:pt x="3897" y="1100"/>
                  </a:lnTo>
                  <a:lnTo>
                    <a:pt x="3897" y="1098"/>
                  </a:lnTo>
                  <a:close/>
                  <a:moveTo>
                    <a:pt x="3894" y="1098"/>
                  </a:moveTo>
                  <a:lnTo>
                    <a:pt x="3897" y="1098"/>
                  </a:lnTo>
                  <a:lnTo>
                    <a:pt x="3894" y="1098"/>
                  </a:lnTo>
                  <a:close/>
                  <a:moveTo>
                    <a:pt x="3711" y="1094"/>
                  </a:moveTo>
                  <a:lnTo>
                    <a:pt x="3709" y="1098"/>
                  </a:lnTo>
                  <a:lnTo>
                    <a:pt x="3709" y="1094"/>
                  </a:lnTo>
                  <a:lnTo>
                    <a:pt x="3711" y="1094"/>
                  </a:lnTo>
                  <a:close/>
                  <a:moveTo>
                    <a:pt x="3921" y="1086"/>
                  </a:moveTo>
                  <a:lnTo>
                    <a:pt x="3925" y="1089"/>
                  </a:lnTo>
                  <a:lnTo>
                    <a:pt x="3925" y="1098"/>
                  </a:lnTo>
                  <a:lnTo>
                    <a:pt x="3919" y="1096"/>
                  </a:lnTo>
                  <a:lnTo>
                    <a:pt x="3914" y="1098"/>
                  </a:lnTo>
                  <a:lnTo>
                    <a:pt x="3906" y="1094"/>
                  </a:lnTo>
                  <a:lnTo>
                    <a:pt x="3908" y="1093"/>
                  </a:lnTo>
                  <a:lnTo>
                    <a:pt x="3916" y="1086"/>
                  </a:lnTo>
                  <a:lnTo>
                    <a:pt x="3921" y="1086"/>
                  </a:lnTo>
                  <a:close/>
                  <a:moveTo>
                    <a:pt x="3926" y="1086"/>
                  </a:moveTo>
                  <a:lnTo>
                    <a:pt x="3930" y="1086"/>
                  </a:lnTo>
                  <a:lnTo>
                    <a:pt x="3926" y="1086"/>
                  </a:lnTo>
                  <a:lnTo>
                    <a:pt x="3926" y="1088"/>
                  </a:lnTo>
                  <a:lnTo>
                    <a:pt x="3923" y="1086"/>
                  </a:lnTo>
                  <a:lnTo>
                    <a:pt x="3926" y="1086"/>
                  </a:lnTo>
                  <a:close/>
                  <a:moveTo>
                    <a:pt x="3795" y="1074"/>
                  </a:moveTo>
                  <a:lnTo>
                    <a:pt x="3805" y="1074"/>
                  </a:lnTo>
                  <a:lnTo>
                    <a:pt x="3814" y="1079"/>
                  </a:lnTo>
                  <a:lnTo>
                    <a:pt x="3817" y="1082"/>
                  </a:lnTo>
                  <a:lnTo>
                    <a:pt x="3819" y="1082"/>
                  </a:lnTo>
                  <a:lnTo>
                    <a:pt x="3822" y="1084"/>
                  </a:lnTo>
                  <a:lnTo>
                    <a:pt x="3827" y="1084"/>
                  </a:lnTo>
                  <a:lnTo>
                    <a:pt x="3836" y="1089"/>
                  </a:lnTo>
                  <a:lnTo>
                    <a:pt x="3843" y="1094"/>
                  </a:lnTo>
                  <a:lnTo>
                    <a:pt x="3844" y="1100"/>
                  </a:lnTo>
                  <a:lnTo>
                    <a:pt x="3841" y="1101"/>
                  </a:lnTo>
                  <a:lnTo>
                    <a:pt x="3839" y="1098"/>
                  </a:lnTo>
                  <a:lnTo>
                    <a:pt x="3834" y="1100"/>
                  </a:lnTo>
                  <a:lnTo>
                    <a:pt x="3834" y="1106"/>
                  </a:lnTo>
                  <a:lnTo>
                    <a:pt x="3836" y="1108"/>
                  </a:lnTo>
                  <a:lnTo>
                    <a:pt x="3838" y="1106"/>
                  </a:lnTo>
                  <a:lnTo>
                    <a:pt x="3838" y="1111"/>
                  </a:lnTo>
                  <a:lnTo>
                    <a:pt x="3846" y="1113"/>
                  </a:lnTo>
                  <a:lnTo>
                    <a:pt x="3846" y="1110"/>
                  </a:lnTo>
                  <a:lnTo>
                    <a:pt x="3849" y="1108"/>
                  </a:lnTo>
                  <a:lnTo>
                    <a:pt x="3851" y="1110"/>
                  </a:lnTo>
                  <a:lnTo>
                    <a:pt x="3860" y="1111"/>
                  </a:lnTo>
                  <a:lnTo>
                    <a:pt x="3861" y="1113"/>
                  </a:lnTo>
                  <a:lnTo>
                    <a:pt x="3860" y="1122"/>
                  </a:lnTo>
                  <a:lnTo>
                    <a:pt x="3860" y="1123"/>
                  </a:lnTo>
                  <a:lnTo>
                    <a:pt x="3860" y="1132"/>
                  </a:lnTo>
                  <a:lnTo>
                    <a:pt x="3858" y="1135"/>
                  </a:lnTo>
                  <a:lnTo>
                    <a:pt x="3860" y="1139"/>
                  </a:lnTo>
                  <a:lnTo>
                    <a:pt x="3855" y="1146"/>
                  </a:lnTo>
                  <a:lnTo>
                    <a:pt x="3851" y="1147"/>
                  </a:lnTo>
                  <a:lnTo>
                    <a:pt x="3846" y="1146"/>
                  </a:lnTo>
                  <a:lnTo>
                    <a:pt x="3841" y="1149"/>
                  </a:lnTo>
                  <a:lnTo>
                    <a:pt x="3836" y="1149"/>
                  </a:lnTo>
                  <a:lnTo>
                    <a:pt x="3827" y="1156"/>
                  </a:lnTo>
                  <a:lnTo>
                    <a:pt x="3824" y="1158"/>
                  </a:lnTo>
                  <a:lnTo>
                    <a:pt x="3824" y="1159"/>
                  </a:lnTo>
                  <a:lnTo>
                    <a:pt x="3815" y="1161"/>
                  </a:lnTo>
                  <a:lnTo>
                    <a:pt x="3810" y="1161"/>
                  </a:lnTo>
                  <a:lnTo>
                    <a:pt x="3803" y="1164"/>
                  </a:lnTo>
                  <a:lnTo>
                    <a:pt x="3798" y="1170"/>
                  </a:lnTo>
                  <a:lnTo>
                    <a:pt x="3795" y="1168"/>
                  </a:lnTo>
                  <a:lnTo>
                    <a:pt x="3791" y="1170"/>
                  </a:lnTo>
                  <a:lnTo>
                    <a:pt x="3786" y="1166"/>
                  </a:lnTo>
                  <a:lnTo>
                    <a:pt x="3783" y="1166"/>
                  </a:lnTo>
                  <a:lnTo>
                    <a:pt x="3776" y="1163"/>
                  </a:lnTo>
                  <a:lnTo>
                    <a:pt x="3771" y="1163"/>
                  </a:lnTo>
                  <a:lnTo>
                    <a:pt x="3771" y="1161"/>
                  </a:lnTo>
                  <a:lnTo>
                    <a:pt x="3769" y="1161"/>
                  </a:lnTo>
                  <a:lnTo>
                    <a:pt x="3768" y="1159"/>
                  </a:lnTo>
                  <a:lnTo>
                    <a:pt x="3759" y="1154"/>
                  </a:lnTo>
                  <a:lnTo>
                    <a:pt x="3757" y="1152"/>
                  </a:lnTo>
                  <a:lnTo>
                    <a:pt x="3756" y="1152"/>
                  </a:lnTo>
                  <a:lnTo>
                    <a:pt x="3749" y="1149"/>
                  </a:lnTo>
                  <a:lnTo>
                    <a:pt x="3744" y="1147"/>
                  </a:lnTo>
                  <a:lnTo>
                    <a:pt x="3737" y="1141"/>
                  </a:lnTo>
                  <a:lnTo>
                    <a:pt x="3732" y="1141"/>
                  </a:lnTo>
                  <a:lnTo>
                    <a:pt x="3728" y="1137"/>
                  </a:lnTo>
                  <a:lnTo>
                    <a:pt x="3727" y="1130"/>
                  </a:lnTo>
                  <a:lnTo>
                    <a:pt x="3725" y="1127"/>
                  </a:lnTo>
                  <a:lnTo>
                    <a:pt x="3718" y="1123"/>
                  </a:lnTo>
                  <a:lnTo>
                    <a:pt x="3715" y="1120"/>
                  </a:lnTo>
                  <a:lnTo>
                    <a:pt x="3715" y="1115"/>
                  </a:lnTo>
                  <a:lnTo>
                    <a:pt x="3709" y="1110"/>
                  </a:lnTo>
                  <a:lnTo>
                    <a:pt x="3711" y="1103"/>
                  </a:lnTo>
                  <a:lnTo>
                    <a:pt x="3709" y="1101"/>
                  </a:lnTo>
                  <a:lnTo>
                    <a:pt x="3711" y="1101"/>
                  </a:lnTo>
                  <a:lnTo>
                    <a:pt x="3709" y="1098"/>
                  </a:lnTo>
                  <a:lnTo>
                    <a:pt x="3711" y="1096"/>
                  </a:lnTo>
                  <a:lnTo>
                    <a:pt x="3711" y="1088"/>
                  </a:lnTo>
                  <a:lnTo>
                    <a:pt x="3718" y="1084"/>
                  </a:lnTo>
                  <a:lnTo>
                    <a:pt x="3720" y="1081"/>
                  </a:lnTo>
                  <a:lnTo>
                    <a:pt x="3727" y="1086"/>
                  </a:lnTo>
                  <a:lnTo>
                    <a:pt x="3733" y="1089"/>
                  </a:lnTo>
                  <a:lnTo>
                    <a:pt x="3737" y="1089"/>
                  </a:lnTo>
                  <a:lnTo>
                    <a:pt x="3737" y="1084"/>
                  </a:lnTo>
                  <a:lnTo>
                    <a:pt x="3740" y="1082"/>
                  </a:lnTo>
                  <a:lnTo>
                    <a:pt x="3745" y="1077"/>
                  </a:lnTo>
                  <a:lnTo>
                    <a:pt x="3750" y="1079"/>
                  </a:lnTo>
                  <a:lnTo>
                    <a:pt x="3759" y="1077"/>
                  </a:lnTo>
                  <a:lnTo>
                    <a:pt x="3766" y="1077"/>
                  </a:lnTo>
                  <a:lnTo>
                    <a:pt x="3771" y="1076"/>
                  </a:lnTo>
                  <a:lnTo>
                    <a:pt x="3781" y="1074"/>
                  </a:lnTo>
                  <a:lnTo>
                    <a:pt x="3790" y="1076"/>
                  </a:lnTo>
                  <a:lnTo>
                    <a:pt x="3795" y="1074"/>
                  </a:lnTo>
                  <a:close/>
                  <a:moveTo>
                    <a:pt x="3955" y="1067"/>
                  </a:moveTo>
                  <a:lnTo>
                    <a:pt x="3957" y="1067"/>
                  </a:lnTo>
                  <a:lnTo>
                    <a:pt x="3957" y="1069"/>
                  </a:lnTo>
                  <a:lnTo>
                    <a:pt x="3955" y="1069"/>
                  </a:lnTo>
                  <a:lnTo>
                    <a:pt x="3955" y="1067"/>
                  </a:lnTo>
                  <a:close/>
                  <a:moveTo>
                    <a:pt x="3940" y="1059"/>
                  </a:moveTo>
                  <a:lnTo>
                    <a:pt x="3938" y="1060"/>
                  </a:lnTo>
                  <a:lnTo>
                    <a:pt x="3935" y="1062"/>
                  </a:lnTo>
                  <a:lnTo>
                    <a:pt x="3937" y="1059"/>
                  </a:lnTo>
                  <a:lnTo>
                    <a:pt x="3940" y="1059"/>
                  </a:lnTo>
                  <a:close/>
                  <a:moveTo>
                    <a:pt x="3942" y="1057"/>
                  </a:moveTo>
                  <a:lnTo>
                    <a:pt x="3948" y="1059"/>
                  </a:lnTo>
                  <a:lnTo>
                    <a:pt x="3950" y="1060"/>
                  </a:lnTo>
                  <a:lnTo>
                    <a:pt x="3943" y="1067"/>
                  </a:lnTo>
                  <a:lnTo>
                    <a:pt x="3938" y="1072"/>
                  </a:lnTo>
                  <a:lnTo>
                    <a:pt x="3928" y="1071"/>
                  </a:lnTo>
                  <a:lnTo>
                    <a:pt x="3933" y="1069"/>
                  </a:lnTo>
                  <a:lnTo>
                    <a:pt x="3935" y="1062"/>
                  </a:lnTo>
                  <a:lnTo>
                    <a:pt x="3938" y="1060"/>
                  </a:lnTo>
                  <a:lnTo>
                    <a:pt x="3940" y="1059"/>
                  </a:lnTo>
                  <a:lnTo>
                    <a:pt x="3942" y="1060"/>
                  </a:lnTo>
                  <a:lnTo>
                    <a:pt x="3938" y="1057"/>
                  </a:lnTo>
                  <a:lnTo>
                    <a:pt x="3942" y="1057"/>
                  </a:lnTo>
                  <a:close/>
                  <a:moveTo>
                    <a:pt x="4135" y="1043"/>
                  </a:moveTo>
                  <a:lnTo>
                    <a:pt x="4140" y="1045"/>
                  </a:lnTo>
                  <a:lnTo>
                    <a:pt x="4143" y="1043"/>
                  </a:lnTo>
                  <a:lnTo>
                    <a:pt x="4145" y="1047"/>
                  </a:lnTo>
                  <a:lnTo>
                    <a:pt x="4153" y="1047"/>
                  </a:lnTo>
                  <a:lnTo>
                    <a:pt x="4164" y="1050"/>
                  </a:lnTo>
                  <a:lnTo>
                    <a:pt x="4167" y="1057"/>
                  </a:lnTo>
                  <a:lnTo>
                    <a:pt x="4174" y="1055"/>
                  </a:lnTo>
                  <a:lnTo>
                    <a:pt x="4174" y="1057"/>
                  </a:lnTo>
                  <a:lnTo>
                    <a:pt x="4174" y="1059"/>
                  </a:lnTo>
                  <a:lnTo>
                    <a:pt x="4176" y="1057"/>
                  </a:lnTo>
                  <a:lnTo>
                    <a:pt x="4174" y="1057"/>
                  </a:lnTo>
                  <a:lnTo>
                    <a:pt x="4177" y="1057"/>
                  </a:lnTo>
                  <a:lnTo>
                    <a:pt x="4177" y="1060"/>
                  </a:lnTo>
                  <a:lnTo>
                    <a:pt x="4186" y="1064"/>
                  </a:lnTo>
                  <a:lnTo>
                    <a:pt x="4189" y="1064"/>
                  </a:lnTo>
                  <a:lnTo>
                    <a:pt x="4193" y="1067"/>
                  </a:lnTo>
                  <a:lnTo>
                    <a:pt x="4205" y="1067"/>
                  </a:lnTo>
                  <a:lnTo>
                    <a:pt x="4208" y="1065"/>
                  </a:lnTo>
                  <a:lnTo>
                    <a:pt x="4211" y="1069"/>
                  </a:lnTo>
                  <a:lnTo>
                    <a:pt x="4222" y="1064"/>
                  </a:lnTo>
                  <a:lnTo>
                    <a:pt x="4230" y="1064"/>
                  </a:lnTo>
                  <a:lnTo>
                    <a:pt x="4235" y="1065"/>
                  </a:lnTo>
                  <a:lnTo>
                    <a:pt x="4240" y="1071"/>
                  </a:lnTo>
                  <a:lnTo>
                    <a:pt x="4242" y="1074"/>
                  </a:lnTo>
                  <a:lnTo>
                    <a:pt x="4246" y="1076"/>
                  </a:lnTo>
                  <a:lnTo>
                    <a:pt x="4247" y="1079"/>
                  </a:lnTo>
                  <a:lnTo>
                    <a:pt x="4252" y="1079"/>
                  </a:lnTo>
                  <a:lnTo>
                    <a:pt x="4257" y="1082"/>
                  </a:lnTo>
                  <a:lnTo>
                    <a:pt x="4261" y="1086"/>
                  </a:lnTo>
                  <a:lnTo>
                    <a:pt x="4264" y="1096"/>
                  </a:lnTo>
                  <a:lnTo>
                    <a:pt x="4264" y="1101"/>
                  </a:lnTo>
                  <a:lnTo>
                    <a:pt x="4264" y="1106"/>
                  </a:lnTo>
                  <a:lnTo>
                    <a:pt x="4268" y="1115"/>
                  </a:lnTo>
                  <a:lnTo>
                    <a:pt x="4269" y="1115"/>
                  </a:lnTo>
                  <a:lnTo>
                    <a:pt x="4273" y="1115"/>
                  </a:lnTo>
                  <a:lnTo>
                    <a:pt x="4275" y="1115"/>
                  </a:lnTo>
                  <a:lnTo>
                    <a:pt x="4285" y="1115"/>
                  </a:lnTo>
                  <a:lnTo>
                    <a:pt x="4288" y="1122"/>
                  </a:lnTo>
                  <a:lnTo>
                    <a:pt x="4288" y="1123"/>
                  </a:lnTo>
                  <a:lnTo>
                    <a:pt x="4286" y="1123"/>
                  </a:lnTo>
                  <a:lnTo>
                    <a:pt x="4285" y="1125"/>
                  </a:lnTo>
                  <a:lnTo>
                    <a:pt x="4286" y="1130"/>
                  </a:lnTo>
                  <a:lnTo>
                    <a:pt x="4293" y="1135"/>
                  </a:lnTo>
                  <a:lnTo>
                    <a:pt x="4293" y="1139"/>
                  </a:lnTo>
                  <a:lnTo>
                    <a:pt x="4293" y="1142"/>
                  </a:lnTo>
                  <a:lnTo>
                    <a:pt x="4288" y="1146"/>
                  </a:lnTo>
                  <a:lnTo>
                    <a:pt x="4286" y="1151"/>
                  </a:lnTo>
                  <a:lnTo>
                    <a:pt x="4288" y="1161"/>
                  </a:lnTo>
                  <a:lnTo>
                    <a:pt x="4286" y="1166"/>
                  </a:lnTo>
                  <a:lnTo>
                    <a:pt x="4290" y="1171"/>
                  </a:lnTo>
                  <a:lnTo>
                    <a:pt x="4283" y="1170"/>
                  </a:lnTo>
                  <a:lnTo>
                    <a:pt x="4285" y="1170"/>
                  </a:lnTo>
                  <a:lnTo>
                    <a:pt x="4281" y="1168"/>
                  </a:lnTo>
                  <a:lnTo>
                    <a:pt x="4280" y="1166"/>
                  </a:lnTo>
                  <a:lnTo>
                    <a:pt x="4278" y="1168"/>
                  </a:lnTo>
                  <a:lnTo>
                    <a:pt x="4276" y="1166"/>
                  </a:lnTo>
                  <a:lnTo>
                    <a:pt x="4275" y="1166"/>
                  </a:lnTo>
                  <a:lnTo>
                    <a:pt x="4271" y="1163"/>
                  </a:lnTo>
                  <a:lnTo>
                    <a:pt x="4263" y="1161"/>
                  </a:lnTo>
                  <a:lnTo>
                    <a:pt x="4256" y="1152"/>
                  </a:lnTo>
                  <a:lnTo>
                    <a:pt x="4246" y="1152"/>
                  </a:lnTo>
                  <a:lnTo>
                    <a:pt x="4242" y="1146"/>
                  </a:lnTo>
                  <a:lnTo>
                    <a:pt x="4239" y="1142"/>
                  </a:lnTo>
                  <a:lnTo>
                    <a:pt x="4227" y="1141"/>
                  </a:lnTo>
                  <a:lnTo>
                    <a:pt x="4223" y="1137"/>
                  </a:lnTo>
                  <a:lnTo>
                    <a:pt x="4218" y="1135"/>
                  </a:lnTo>
                  <a:lnTo>
                    <a:pt x="4215" y="1134"/>
                  </a:lnTo>
                  <a:lnTo>
                    <a:pt x="4205" y="1130"/>
                  </a:lnTo>
                  <a:lnTo>
                    <a:pt x="4199" y="1127"/>
                  </a:lnTo>
                  <a:lnTo>
                    <a:pt x="4191" y="1125"/>
                  </a:lnTo>
                  <a:lnTo>
                    <a:pt x="4184" y="1118"/>
                  </a:lnTo>
                  <a:lnTo>
                    <a:pt x="4184" y="1110"/>
                  </a:lnTo>
                  <a:lnTo>
                    <a:pt x="4179" y="1108"/>
                  </a:lnTo>
                  <a:lnTo>
                    <a:pt x="4174" y="1108"/>
                  </a:lnTo>
                  <a:lnTo>
                    <a:pt x="4165" y="1106"/>
                  </a:lnTo>
                  <a:lnTo>
                    <a:pt x="4160" y="1106"/>
                  </a:lnTo>
                  <a:lnTo>
                    <a:pt x="4157" y="1105"/>
                  </a:lnTo>
                  <a:lnTo>
                    <a:pt x="4150" y="1106"/>
                  </a:lnTo>
                  <a:lnTo>
                    <a:pt x="4141" y="1105"/>
                  </a:lnTo>
                  <a:lnTo>
                    <a:pt x="4136" y="1103"/>
                  </a:lnTo>
                  <a:lnTo>
                    <a:pt x="4135" y="1105"/>
                  </a:lnTo>
                  <a:lnTo>
                    <a:pt x="4131" y="1103"/>
                  </a:lnTo>
                  <a:lnTo>
                    <a:pt x="4128" y="1106"/>
                  </a:lnTo>
                  <a:lnTo>
                    <a:pt x="4135" y="1113"/>
                  </a:lnTo>
                  <a:lnTo>
                    <a:pt x="4136" y="1118"/>
                  </a:lnTo>
                  <a:lnTo>
                    <a:pt x="4135" y="1122"/>
                  </a:lnTo>
                  <a:lnTo>
                    <a:pt x="4133" y="1123"/>
                  </a:lnTo>
                  <a:lnTo>
                    <a:pt x="4126" y="1122"/>
                  </a:lnTo>
                  <a:lnTo>
                    <a:pt x="4117" y="1117"/>
                  </a:lnTo>
                  <a:lnTo>
                    <a:pt x="4111" y="1117"/>
                  </a:lnTo>
                  <a:lnTo>
                    <a:pt x="4109" y="1117"/>
                  </a:lnTo>
                  <a:lnTo>
                    <a:pt x="4099" y="1117"/>
                  </a:lnTo>
                  <a:lnTo>
                    <a:pt x="4092" y="1113"/>
                  </a:lnTo>
                  <a:lnTo>
                    <a:pt x="4088" y="1111"/>
                  </a:lnTo>
                  <a:lnTo>
                    <a:pt x="4078" y="1108"/>
                  </a:lnTo>
                  <a:lnTo>
                    <a:pt x="4077" y="1110"/>
                  </a:lnTo>
                  <a:lnTo>
                    <a:pt x="4066" y="1110"/>
                  </a:lnTo>
                  <a:lnTo>
                    <a:pt x="4061" y="1110"/>
                  </a:lnTo>
                  <a:lnTo>
                    <a:pt x="4058" y="1106"/>
                  </a:lnTo>
                  <a:lnTo>
                    <a:pt x="4059" y="1108"/>
                  </a:lnTo>
                  <a:lnTo>
                    <a:pt x="4065" y="1101"/>
                  </a:lnTo>
                  <a:lnTo>
                    <a:pt x="4065" y="1094"/>
                  </a:lnTo>
                  <a:lnTo>
                    <a:pt x="4056" y="1091"/>
                  </a:lnTo>
                  <a:lnTo>
                    <a:pt x="4053" y="1093"/>
                  </a:lnTo>
                  <a:lnTo>
                    <a:pt x="4049" y="1096"/>
                  </a:lnTo>
                  <a:lnTo>
                    <a:pt x="4042" y="1100"/>
                  </a:lnTo>
                  <a:lnTo>
                    <a:pt x="4036" y="1105"/>
                  </a:lnTo>
                  <a:lnTo>
                    <a:pt x="4030" y="1110"/>
                  </a:lnTo>
                  <a:lnTo>
                    <a:pt x="4029" y="1113"/>
                  </a:lnTo>
                  <a:lnTo>
                    <a:pt x="4032" y="1117"/>
                  </a:lnTo>
                  <a:lnTo>
                    <a:pt x="4030" y="1118"/>
                  </a:lnTo>
                  <a:lnTo>
                    <a:pt x="4020" y="1118"/>
                  </a:lnTo>
                  <a:lnTo>
                    <a:pt x="4012" y="1122"/>
                  </a:lnTo>
                  <a:lnTo>
                    <a:pt x="4005" y="1122"/>
                  </a:lnTo>
                  <a:lnTo>
                    <a:pt x="3998" y="1118"/>
                  </a:lnTo>
                  <a:lnTo>
                    <a:pt x="3996" y="1115"/>
                  </a:lnTo>
                  <a:lnTo>
                    <a:pt x="3989" y="1106"/>
                  </a:lnTo>
                  <a:lnTo>
                    <a:pt x="3984" y="1098"/>
                  </a:lnTo>
                  <a:lnTo>
                    <a:pt x="3984" y="1094"/>
                  </a:lnTo>
                  <a:lnTo>
                    <a:pt x="3981" y="1091"/>
                  </a:lnTo>
                  <a:lnTo>
                    <a:pt x="3979" y="1093"/>
                  </a:lnTo>
                  <a:lnTo>
                    <a:pt x="3979" y="1091"/>
                  </a:lnTo>
                  <a:lnTo>
                    <a:pt x="3976" y="1093"/>
                  </a:lnTo>
                  <a:lnTo>
                    <a:pt x="3972" y="1091"/>
                  </a:lnTo>
                  <a:lnTo>
                    <a:pt x="3974" y="1093"/>
                  </a:lnTo>
                  <a:lnTo>
                    <a:pt x="3971" y="1094"/>
                  </a:lnTo>
                  <a:lnTo>
                    <a:pt x="3969" y="1091"/>
                  </a:lnTo>
                  <a:lnTo>
                    <a:pt x="3969" y="1089"/>
                  </a:lnTo>
                  <a:lnTo>
                    <a:pt x="3967" y="1089"/>
                  </a:lnTo>
                  <a:lnTo>
                    <a:pt x="3967" y="1086"/>
                  </a:lnTo>
                  <a:lnTo>
                    <a:pt x="3969" y="1088"/>
                  </a:lnTo>
                  <a:lnTo>
                    <a:pt x="3969" y="1084"/>
                  </a:lnTo>
                  <a:lnTo>
                    <a:pt x="3972" y="1084"/>
                  </a:lnTo>
                  <a:lnTo>
                    <a:pt x="3974" y="1082"/>
                  </a:lnTo>
                  <a:lnTo>
                    <a:pt x="3972" y="1076"/>
                  </a:lnTo>
                  <a:lnTo>
                    <a:pt x="3971" y="1074"/>
                  </a:lnTo>
                  <a:lnTo>
                    <a:pt x="3967" y="1076"/>
                  </a:lnTo>
                  <a:lnTo>
                    <a:pt x="3960" y="1082"/>
                  </a:lnTo>
                  <a:lnTo>
                    <a:pt x="3957" y="1093"/>
                  </a:lnTo>
                  <a:lnTo>
                    <a:pt x="3957" y="1094"/>
                  </a:lnTo>
                  <a:lnTo>
                    <a:pt x="3957" y="1098"/>
                  </a:lnTo>
                  <a:lnTo>
                    <a:pt x="3955" y="1108"/>
                  </a:lnTo>
                  <a:lnTo>
                    <a:pt x="3950" y="1113"/>
                  </a:lnTo>
                  <a:lnTo>
                    <a:pt x="3947" y="1113"/>
                  </a:lnTo>
                  <a:lnTo>
                    <a:pt x="3945" y="1118"/>
                  </a:lnTo>
                  <a:lnTo>
                    <a:pt x="3942" y="1123"/>
                  </a:lnTo>
                  <a:lnTo>
                    <a:pt x="3943" y="1130"/>
                  </a:lnTo>
                  <a:lnTo>
                    <a:pt x="3940" y="1135"/>
                  </a:lnTo>
                  <a:lnTo>
                    <a:pt x="3937" y="1125"/>
                  </a:lnTo>
                  <a:lnTo>
                    <a:pt x="3940" y="1117"/>
                  </a:lnTo>
                  <a:lnTo>
                    <a:pt x="3942" y="1113"/>
                  </a:lnTo>
                  <a:lnTo>
                    <a:pt x="3942" y="1110"/>
                  </a:lnTo>
                  <a:lnTo>
                    <a:pt x="3940" y="1103"/>
                  </a:lnTo>
                  <a:lnTo>
                    <a:pt x="3935" y="1100"/>
                  </a:lnTo>
                  <a:lnTo>
                    <a:pt x="3933" y="1089"/>
                  </a:lnTo>
                  <a:lnTo>
                    <a:pt x="3930" y="1086"/>
                  </a:lnTo>
                  <a:lnTo>
                    <a:pt x="3938" y="1084"/>
                  </a:lnTo>
                  <a:lnTo>
                    <a:pt x="3943" y="1079"/>
                  </a:lnTo>
                  <a:lnTo>
                    <a:pt x="3947" y="1079"/>
                  </a:lnTo>
                  <a:lnTo>
                    <a:pt x="3948" y="1076"/>
                  </a:lnTo>
                  <a:lnTo>
                    <a:pt x="3948" y="1077"/>
                  </a:lnTo>
                  <a:lnTo>
                    <a:pt x="3950" y="1076"/>
                  </a:lnTo>
                  <a:lnTo>
                    <a:pt x="3954" y="1076"/>
                  </a:lnTo>
                  <a:lnTo>
                    <a:pt x="3962" y="1074"/>
                  </a:lnTo>
                  <a:lnTo>
                    <a:pt x="3960" y="1069"/>
                  </a:lnTo>
                  <a:lnTo>
                    <a:pt x="3964" y="1067"/>
                  </a:lnTo>
                  <a:lnTo>
                    <a:pt x="3964" y="1064"/>
                  </a:lnTo>
                  <a:lnTo>
                    <a:pt x="3959" y="1065"/>
                  </a:lnTo>
                  <a:lnTo>
                    <a:pt x="3957" y="1064"/>
                  </a:lnTo>
                  <a:lnTo>
                    <a:pt x="3966" y="1059"/>
                  </a:lnTo>
                  <a:lnTo>
                    <a:pt x="3966" y="1057"/>
                  </a:lnTo>
                  <a:lnTo>
                    <a:pt x="3964" y="1055"/>
                  </a:lnTo>
                  <a:lnTo>
                    <a:pt x="3969" y="1053"/>
                  </a:lnTo>
                  <a:lnTo>
                    <a:pt x="3969" y="1050"/>
                  </a:lnTo>
                  <a:lnTo>
                    <a:pt x="3978" y="1050"/>
                  </a:lnTo>
                  <a:lnTo>
                    <a:pt x="3981" y="1052"/>
                  </a:lnTo>
                  <a:lnTo>
                    <a:pt x="3991" y="1050"/>
                  </a:lnTo>
                  <a:lnTo>
                    <a:pt x="3996" y="1052"/>
                  </a:lnTo>
                  <a:lnTo>
                    <a:pt x="4001" y="1048"/>
                  </a:lnTo>
                  <a:lnTo>
                    <a:pt x="4007" y="1050"/>
                  </a:lnTo>
                  <a:lnTo>
                    <a:pt x="4010" y="1047"/>
                  </a:lnTo>
                  <a:lnTo>
                    <a:pt x="4017" y="1050"/>
                  </a:lnTo>
                  <a:lnTo>
                    <a:pt x="4024" y="1050"/>
                  </a:lnTo>
                  <a:lnTo>
                    <a:pt x="4029" y="1048"/>
                  </a:lnTo>
                  <a:lnTo>
                    <a:pt x="4034" y="1050"/>
                  </a:lnTo>
                  <a:lnTo>
                    <a:pt x="4039" y="1048"/>
                  </a:lnTo>
                  <a:lnTo>
                    <a:pt x="4049" y="1052"/>
                  </a:lnTo>
                  <a:lnTo>
                    <a:pt x="4059" y="1048"/>
                  </a:lnTo>
                  <a:lnTo>
                    <a:pt x="4065" y="1048"/>
                  </a:lnTo>
                  <a:lnTo>
                    <a:pt x="4071" y="1043"/>
                  </a:lnTo>
                  <a:lnTo>
                    <a:pt x="4075" y="1043"/>
                  </a:lnTo>
                  <a:lnTo>
                    <a:pt x="4078" y="1050"/>
                  </a:lnTo>
                  <a:lnTo>
                    <a:pt x="4077" y="1055"/>
                  </a:lnTo>
                  <a:lnTo>
                    <a:pt x="4078" y="1053"/>
                  </a:lnTo>
                  <a:lnTo>
                    <a:pt x="4078" y="1060"/>
                  </a:lnTo>
                  <a:lnTo>
                    <a:pt x="4085" y="1064"/>
                  </a:lnTo>
                  <a:lnTo>
                    <a:pt x="4088" y="1060"/>
                  </a:lnTo>
                  <a:lnTo>
                    <a:pt x="4092" y="1062"/>
                  </a:lnTo>
                  <a:lnTo>
                    <a:pt x="4090" y="1060"/>
                  </a:lnTo>
                  <a:lnTo>
                    <a:pt x="4092" y="1057"/>
                  </a:lnTo>
                  <a:lnTo>
                    <a:pt x="4095" y="1062"/>
                  </a:lnTo>
                  <a:lnTo>
                    <a:pt x="4094" y="1060"/>
                  </a:lnTo>
                  <a:lnTo>
                    <a:pt x="4095" y="1057"/>
                  </a:lnTo>
                  <a:lnTo>
                    <a:pt x="4100" y="1055"/>
                  </a:lnTo>
                  <a:lnTo>
                    <a:pt x="4109" y="1052"/>
                  </a:lnTo>
                  <a:lnTo>
                    <a:pt x="4111" y="1050"/>
                  </a:lnTo>
                  <a:lnTo>
                    <a:pt x="4114" y="1041"/>
                  </a:lnTo>
                  <a:lnTo>
                    <a:pt x="4121" y="1041"/>
                  </a:lnTo>
                  <a:lnTo>
                    <a:pt x="4126" y="1041"/>
                  </a:lnTo>
                  <a:lnTo>
                    <a:pt x="4131" y="1043"/>
                  </a:lnTo>
                  <a:lnTo>
                    <a:pt x="4133" y="1040"/>
                  </a:lnTo>
                  <a:lnTo>
                    <a:pt x="4135" y="1043"/>
                  </a:lnTo>
                  <a:close/>
                  <a:moveTo>
                    <a:pt x="4066" y="1035"/>
                  </a:moveTo>
                  <a:lnTo>
                    <a:pt x="4068" y="1035"/>
                  </a:lnTo>
                  <a:lnTo>
                    <a:pt x="4068" y="1036"/>
                  </a:lnTo>
                  <a:lnTo>
                    <a:pt x="4066" y="1036"/>
                  </a:lnTo>
                  <a:lnTo>
                    <a:pt x="4066" y="1035"/>
                  </a:lnTo>
                  <a:close/>
                  <a:moveTo>
                    <a:pt x="4587" y="1199"/>
                  </a:moveTo>
                  <a:lnTo>
                    <a:pt x="4590" y="1200"/>
                  </a:lnTo>
                  <a:lnTo>
                    <a:pt x="4592" y="1204"/>
                  </a:lnTo>
                  <a:lnTo>
                    <a:pt x="4594" y="1204"/>
                  </a:lnTo>
                  <a:lnTo>
                    <a:pt x="4601" y="1209"/>
                  </a:lnTo>
                  <a:lnTo>
                    <a:pt x="4611" y="1212"/>
                  </a:lnTo>
                  <a:lnTo>
                    <a:pt x="4613" y="1212"/>
                  </a:lnTo>
                  <a:lnTo>
                    <a:pt x="4616" y="1217"/>
                  </a:lnTo>
                  <a:lnTo>
                    <a:pt x="4623" y="1223"/>
                  </a:lnTo>
                  <a:lnTo>
                    <a:pt x="4623" y="1224"/>
                  </a:lnTo>
                  <a:lnTo>
                    <a:pt x="4616" y="1219"/>
                  </a:lnTo>
                  <a:lnTo>
                    <a:pt x="4613" y="1216"/>
                  </a:lnTo>
                  <a:lnTo>
                    <a:pt x="4607" y="1217"/>
                  </a:lnTo>
                  <a:lnTo>
                    <a:pt x="4602" y="1217"/>
                  </a:lnTo>
                  <a:lnTo>
                    <a:pt x="4597" y="1212"/>
                  </a:lnTo>
                  <a:lnTo>
                    <a:pt x="4594" y="1211"/>
                  </a:lnTo>
                  <a:lnTo>
                    <a:pt x="4590" y="1209"/>
                  </a:lnTo>
                  <a:lnTo>
                    <a:pt x="4587" y="1209"/>
                  </a:lnTo>
                  <a:lnTo>
                    <a:pt x="4589" y="1207"/>
                  </a:lnTo>
                  <a:lnTo>
                    <a:pt x="4589" y="1205"/>
                  </a:lnTo>
                  <a:lnTo>
                    <a:pt x="4585" y="1204"/>
                  </a:lnTo>
                  <a:lnTo>
                    <a:pt x="4585" y="1199"/>
                  </a:lnTo>
                  <a:lnTo>
                    <a:pt x="4587" y="1199"/>
                  </a:lnTo>
                  <a:close/>
                  <a:moveTo>
                    <a:pt x="4739" y="1195"/>
                  </a:moveTo>
                  <a:lnTo>
                    <a:pt x="4741" y="1195"/>
                  </a:lnTo>
                  <a:lnTo>
                    <a:pt x="4741" y="1197"/>
                  </a:lnTo>
                  <a:lnTo>
                    <a:pt x="4739" y="1197"/>
                  </a:lnTo>
                  <a:lnTo>
                    <a:pt x="4739" y="1195"/>
                  </a:lnTo>
                  <a:close/>
                  <a:moveTo>
                    <a:pt x="4694" y="1187"/>
                  </a:moveTo>
                  <a:lnTo>
                    <a:pt x="4698" y="1188"/>
                  </a:lnTo>
                  <a:lnTo>
                    <a:pt x="4698" y="1192"/>
                  </a:lnTo>
                  <a:lnTo>
                    <a:pt x="4694" y="1192"/>
                  </a:lnTo>
                  <a:lnTo>
                    <a:pt x="4694" y="1188"/>
                  </a:lnTo>
                  <a:lnTo>
                    <a:pt x="4694" y="1187"/>
                  </a:lnTo>
                  <a:close/>
                  <a:moveTo>
                    <a:pt x="4712" y="1185"/>
                  </a:moveTo>
                  <a:lnTo>
                    <a:pt x="4720" y="1188"/>
                  </a:lnTo>
                  <a:lnTo>
                    <a:pt x="4720" y="1190"/>
                  </a:lnTo>
                  <a:lnTo>
                    <a:pt x="4710" y="1190"/>
                  </a:lnTo>
                  <a:lnTo>
                    <a:pt x="4713" y="1188"/>
                  </a:lnTo>
                  <a:lnTo>
                    <a:pt x="4712" y="1185"/>
                  </a:lnTo>
                  <a:close/>
                  <a:moveTo>
                    <a:pt x="4768" y="1182"/>
                  </a:moveTo>
                  <a:lnTo>
                    <a:pt x="4770" y="1183"/>
                  </a:lnTo>
                  <a:lnTo>
                    <a:pt x="4770" y="1185"/>
                  </a:lnTo>
                  <a:lnTo>
                    <a:pt x="4768" y="1185"/>
                  </a:lnTo>
                  <a:lnTo>
                    <a:pt x="4766" y="1183"/>
                  </a:lnTo>
                  <a:lnTo>
                    <a:pt x="4768" y="1182"/>
                  </a:lnTo>
                  <a:close/>
                  <a:moveTo>
                    <a:pt x="4749" y="1180"/>
                  </a:moveTo>
                  <a:lnTo>
                    <a:pt x="4756" y="1182"/>
                  </a:lnTo>
                  <a:lnTo>
                    <a:pt x="4754" y="1182"/>
                  </a:lnTo>
                  <a:lnTo>
                    <a:pt x="4749" y="1183"/>
                  </a:lnTo>
                  <a:lnTo>
                    <a:pt x="4749" y="1180"/>
                  </a:lnTo>
                  <a:close/>
                  <a:moveTo>
                    <a:pt x="4679" y="1176"/>
                  </a:moveTo>
                  <a:lnTo>
                    <a:pt x="4686" y="1185"/>
                  </a:lnTo>
                  <a:lnTo>
                    <a:pt x="4686" y="1183"/>
                  </a:lnTo>
                  <a:lnTo>
                    <a:pt x="4688" y="1188"/>
                  </a:lnTo>
                  <a:lnTo>
                    <a:pt x="4693" y="1190"/>
                  </a:lnTo>
                  <a:lnTo>
                    <a:pt x="4689" y="1190"/>
                  </a:lnTo>
                  <a:lnTo>
                    <a:pt x="4691" y="1190"/>
                  </a:lnTo>
                  <a:lnTo>
                    <a:pt x="4686" y="1188"/>
                  </a:lnTo>
                  <a:lnTo>
                    <a:pt x="4688" y="1188"/>
                  </a:lnTo>
                  <a:lnTo>
                    <a:pt x="4677" y="1185"/>
                  </a:lnTo>
                  <a:lnTo>
                    <a:pt x="4676" y="1180"/>
                  </a:lnTo>
                  <a:lnTo>
                    <a:pt x="4672" y="1178"/>
                  </a:lnTo>
                  <a:lnTo>
                    <a:pt x="4679" y="1176"/>
                  </a:lnTo>
                  <a:close/>
                  <a:moveTo>
                    <a:pt x="4667" y="1168"/>
                  </a:moveTo>
                  <a:lnTo>
                    <a:pt x="4671" y="1168"/>
                  </a:lnTo>
                  <a:lnTo>
                    <a:pt x="4671" y="1171"/>
                  </a:lnTo>
                  <a:lnTo>
                    <a:pt x="4667" y="1171"/>
                  </a:lnTo>
                  <a:lnTo>
                    <a:pt x="4667" y="1168"/>
                  </a:lnTo>
                  <a:close/>
                  <a:moveTo>
                    <a:pt x="4657" y="1164"/>
                  </a:moveTo>
                  <a:lnTo>
                    <a:pt x="4659" y="1168"/>
                  </a:lnTo>
                  <a:lnTo>
                    <a:pt x="4657" y="1171"/>
                  </a:lnTo>
                  <a:lnTo>
                    <a:pt x="4655" y="1166"/>
                  </a:lnTo>
                  <a:lnTo>
                    <a:pt x="4654" y="1161"/>
                  </a:lnTo>
                  <a:lnTo>
                    <a:pt x="4652" y="1156"/>
                  </a:lnTo>
                  <a:lnTo>
                    <a:pt x="4652" y="1152"/>
                  </a:lnTo>
                  <a:lnTo>
                    <a:pt x="4654" y="1154"/>
                  </a:lnTo>
                  <a:lnTo>
                    <a:pt x="4657" y="1164"/>
                  </a:lnTo>
                  <a:close/>
                  <a:moveTo>
                    <a:pt x="4609" y="1120"/>
                  </a:moveTo>
                  <a:lnTo>
                    <a:pt x="4609" y="1122"/>
                  </a:lnTo>
                  <a:lnTo>
                    <a:pt x="4606" y="1120"/>
                  </a:lnTo>
                  <a:lnTo>
                    <a:pt x="4609" y="1120"/>
                  </a:lnTo>
                  <a:close/>
                  <a:moveTo>
                    <a:pt x="4517" y="1123"/>
                  </a:moveTo>
                  <a:lnTo>
                    <a:pt x="4517" y="1118"/>
                  </a:lnTo>
                  <a:lnTo>
                    <a:pt x="4517" y="1123"/>
                  </a:lnTo>
                  <a:close/>
                  <a:moveTo>
                    <a:pt x="4621" y="1117"/>
                  </a:moveTo>
                  <a:lnTo>
                    <a:pt x="4623" y="1118"/>
                  </a:lnTo>
                  <a:lnTo>
                    <a:pt x="4621" y="1122"/>
                  </a:lnTo>
                  <a:lnTo>
                    <a:pt x="4619" y="1118"/>
                  </a:lnTo>
                  <a:lnTo>
                    <a:pt x="4621" y="1117"/>
                  </a:lnTo>
                  <a:close/>
                  <a:moveTo>
                    <a:pt x="4505" y="1115"/>
                  </a:moveTo>
                  <a:lnTo>
                    <a:pt x="4508" y="1117"/>
                  </a:lnTo>
                  <a:lnTo>
                    <a:pt x="4510" y="1120"/>
                  </a:lnTo>
                  <a:lnTo>
                    <a:pt x="4514" y="1123"/>
                  </a:lnTo>
                  <a:lnTo>
                    <a:pt x="4514" y="1127"/>
                  </a:lnTo>
                  <a:lnTo>
                    <a:pt x="4510" y="1129"/>
                  </a:lnTo>
                  <a:lnTo>
                    <a:pt x="4508" y="1125"/>
                  </a:lnTo>
                  <a:lnTo>
                    <a:pt x="4510" y="1122"/>
                  </a:lnTo>
                  <a:lnTo>
                    <a:pt x="4503" y="1118"/>
                  </a:lnTo>
                  <a:lnTo>
                    <a:pt x="4503" y="1115"/>
                  </a:lnTo>
                  <a:lnTo>
                    <a:pt x="4505" y="1115"/>
                  </a:lnTo>
                  <a:close/>
                  <a:moveTo>
                    <a:pt x="4517" y="1118"/>
                  </a:moveTo>
                  <a:lnTo>
                    <a:pt x="4517" y="1113"/>
                  </a:lnTo>
                  <a:lnTo>
                    <a:pt x="4519" y="1117"/>
                  </a:lnTo>
                  <a:lnTo>
                    <a:pt x="4517" y="1118"/>
                  </a:lnTo>
                  <a:close/>
                  <a:moveTo>
                    <a:pt x="4481" y="1079"/>
                  </a:moveTo>
                  <a:lnTo>
                    <a:pt x="4488" y="1081"/>
                  </a:lnTo>
                  <a:lnTo>
                    <a:pt x="4493" y="1084"/>
                  </a:lnTo>
                  <a:lnTo>
                    <a:pt x="4493" y="1082"/>
                  </a:lnTo>
                  <a:lnTo>
                    <a:pt x="4493" y="1084"/>
                  </a:lnTo>
                  <a:lnTo>
                    <a:pt x="4485" y="1082"/>
                  </a:lnTo>
                  <a:lnTo>
                    <a:pt x="4481" y="1079"/>
                  </a:lnTo>
                  <a:close/>
                  <a:moveTo>
                    <a:pt x="4444" y="1064"/>
                  </a:moveTo>
                  <a:lnTo>
                    <a:pt x="4445" y="1064"/>
                  </a:lnTo>
                  <a:lnTo>
                    <a:pt x="4442" y="1064"/>
                  </a:lnTo>
                  <a:lnTo>
                    <a:pt x="4444" y="1064"/>
                  </a:lnTo>
                  <a:close/>
                  <a:moveTo>
                    <a:pt x="4449" y="1062"/>
                  </a:moveTo>
                  <a:lnTo>
                    <a:pt x="4452" y="1064"/>
                  </a:lnTo>
                  <a:lnTo>
                    <a:pt x="4457" y="1064"/>
                  </a:lnTo>
                  <a:lnTo>
                    <a:pt x="4464" y="1064"/>
                  </a:lnTo>
                  <a:lnTo>
                    <a:pt x="4467" y="1065"/>
                  </a:lnTo>
                  <a:lnTo>
                    <a:pt x="4457" y="1064"/>
                  </a:lnTo>
                  <a:lnTo>
                    <a:pt x="4450" y="1064"/>
                  </a:lnTo>
                  <a:lnTo>
                    <a:pt x="4449" y="1062"/>
                  </a:lnTo>
                  <a:close/>
                  <a:moveTo>
                    <a:pt x="4426" y="1059"/>
                  </a:moveTo>
                  <a:lnTo>
                    <a:pt x="4430" y="1060"/>
                  </a:lnTo>
                  <a:lnTo>
                    <a:pt x="4428" y="1060"/>
                  </a:lnTo>
                  <a:lnTo>
                    <a:pt x="4426" y="1059"/>
                  </a:lnTo>
                  <a:close/>
                  <a:moveTo>
                    <a:pt x="4495" y="1024"/>
                  </a:moveTo>
                  <a:lnTo>
                    <a:pt x="4498" y="1024"/>
                  </a:lnTo>
                  <a:lnTo>
                    <a:pt x="4496" y="1024"/>
                  </a:lnTo>
                  <a:lnTo>
                    <a:pt x="4496" y="1026"/>
                  </a:lnTo>
                  <a:lnTo>
                    <a:pt x="4493" y="1024"/>
                  </a:lnTo>
                  <a:lnTo>
                    <a:pt x="4495" y="1024"/>
                  </a:lnTo>
                  <a:close/>
                  <a:moveTo>
                    <a:pt x="4485" y="1023"/>
                  </a:moveTo>
                  <a:lnTo>
                    <a:pt x="4486" y="1023"/>
                  </a:lnTo>
                  <a:lnTo>
                    <a:pt x="4490" y="1023"/>
                  </a:lnTo>
                  <a:lnTo>
                    <a:pt x="4490" y="1026"/>
                  </a:lnTo>
                  <a:lnTo>
                    <a:pt x="4483" y="1028"/>
                  </a:lnTo>
                  <a:lnTo>
                    <a:pt x="4483" y="1024"/>
                  </a:lnTo>
                  <a:lnTo>
                    <a:pt x="4481" y="1024"/>
                  </a:lnTo>
                  <a:lnTo>
                    <a:pt x="4483" y="1024"/>
                  </a:lnTo>
                  <a:lnTo>
                    <a:pt x="4483" y="1023"/>
                  </a:lnTo>
                  <a:lnTo>
                    <a:pt x="4485" y="1023"/>
                  </a:lnTo>
                  <a:close/>
                  <a:moveTo>
                    <a:pt x="4389" y="1021"/>
                  </a:moveTo>
                  <a:lnTo>
                    <a:pt x="4379" y="1026"/>
                  </a:lnTo>
                  <a:lnTo>
                    <a:pt x="4380" y="1024"/>
                  </a:lnTo>
                  <a:lnTo>
                    <a:pt x="4389" y="1021"/>
                  </a:lnTo>
                  <a:close/>
                  <a:moveTo>
                    <a:pt x="4595" y="1026"/>
                  </a:moveTo>
                  <a:lnTo>
                    <a:pt x="4595" y="1018"/>
                  </a:lnTo>
                  <a:lnTo>
                    <a:pt x="4597" y="1021"/>
                  </a:lnTo>
                  <a:lnTo>
                    <a:pt x="4595" y="1021"/>
                  </a:lnTo>
                  <a:lnTo>
                    <a:pt x="4595" y="1026"/>
                  </a:lnTo>
                  <a:close/>
                  <a:moveTo>
                    <a:pt x="4613" y="1012"/>
                  </a:moveTo>
                  <a:lnTo>
                    <a:pt x="4616" y="1014"/>
                  </a:lnTo>
                  <a:lnTo>
                    <a:pt x="4614" y="1016"/>
                  </a:lnTo>
                  <a:lnTo>
                    <a:pt x="4616" y="1018"/>
                  </a:lnTo>
                  <a:lnTo>
                    <a:pt x="4616" y="1019"/>
                  </a:lnTo>
                  <a:lnTo>
                    <a:pt x="4613" y="1019"/>
                  </a:lnTo>
                  <a:lnTo>
                    <a:pt x="4611" y="1018"/>
                  </a:lnTo>
                  <a:lnTo>
                    <a:pt x="4611" y="1014"/>
                  </a:lnTo>
                  <a:lnTo>
                    <a:pt x="4613" y="1012"/>
                  </a:lnTo>
                  <a:close/>
                  <a:moveTo>
                    <a:pt x="4619" y="1011"/>
                  </a:moveTo>
                  <a:lnTo>
                    <a:pt x="4621" y="1012"/>
                  </a:lnTo>
                  <a:lnTo>
                    <a:pt x="4618" y="1014"/>
                  </a:lnTo>
                  <a:lnTo>
                    <a:pt x="4619" y="1011"/>
                  </a:lnTo>
                  <a:close/>
                  <a:moveTo>
                    <a:pt x="4713" y="1011"/>
                  </a:moveTo>
                  <a:lnTo>
                    <a:pt x="4715" y="1011"/>
                  </a:lnTo>
                  <a:lnTo>
                    <a:pt x="4715" y="1016"/>
                  </a:lnTo>
                  <a:lnTo>
                    <a:pt x="4712" y="1012"/>
                  </a:lnTo>
                  <a:lnTo>
                    <a:pt x="4712" y="1009"/>
                  </a:lnTo>
                  <a:lnTo>
                    <a:pt x="4713" y="1011"/>
                  </a:lnTo>
                  <a:close/>
                  <a:moveTo>
                    <a:pt x="4630" y="1009"/>
                  </a:moveTo>
                  <a:lnTo>
                    <a:pt x="4628" y="1011"/>
                  </a:lnTo>
                  <a:lnTo>
                    <a:pt x="4624" y="1007"/>
                  </a:lnTo>
                  <a:lnTo>
                    <a:pt x="4626" y="1006"/>
                  </a:lnTo>
                  <a:lnTo>
                    <a:pt x="4630" y="1009"/>
                  </a:lnTo>
                  <a:close/>
                  <a:moveTo>
                    <a:pt x="4705" y="1004"/>
                  </a:moveTo>
                  <a:lnTo>
                    <a:pt x="4705" y="1007"/>
                  </a:lnTo>
                  <a:lnTo>
                    <a:pt x="4705" y="1004"/>
                  </a:lnTo>
                  <a:close/>
                  <a:moveTo>
                    <a:pt x="4589" y="999"/>
                  </a:moveTo>
                  <a:lnTo>
                    <a:pt x="4592" y="1000"/>
                  </a:lnTo>
                  <a:lnTo>
                    <a:pt x="4592" y="1007"/>
                  </a:lnTo>
                  <a:lnTo>
                    <a:pt x="4585" y="1000"/>
                  </a:lnTo>
                  <a:lnTo>
                    <a:pt x="4587" y="997"/>
                  </a:lnTo>
                  <a:lnTo>
                    <a:pt x="4589" y="999"/>
                  </a:lnTo>
                  <a:close/>
                  <a:moveTo>
                    <a:pt x="4607" y="997"/>
                  </a:moveTo>
                  <a:lnTo>
                    <a:pt x="4614" y="1000"/>
                  </a:lnTo>
                  <a:lnTo>
                    <a:pt x="4614" y="1004"/>
                  </a:lnTo>
                  <a:lnTo>
                    <a:pt x="4616" y="1000"/>
                  </a:lnTo>
                  <a:lnTo>
                    <a:pt x="4619" y="1002"/>
                  </a:lnTo>
                  <a:lnTo>
                    <a:pt x="4621" y="1007"/>
                  </a:lnTo>
                  <a:lnTo>
                    <a:pt x="4618" y="1009"/>
                  </a:lnTo>
                  <a:lnTo>
                    <a:pt x="4616" y="1009"/>
                  </a:lnTo>
                  <a:lnTo>
                    <a:pt x="4616" y="1006"/>
                  </a:lnTo>
                  <a:lnTo>
                    <a:pt x="4616" y="1007"/>
                  </a:lnTo>
                  <a:lnTo>
                    <a:pt x="4613" y="1006"/>
                  </a:lnTo>
                  <a:lnTo>
                    <a:pt x="4614" y="1006"/>
                  </a:lnTo>
                  <a:lnTo>
                    <a:pt x="4611" y="1006"/>
                  </a:lnTo>
                  <a:lnTo>
                    <a:pt x="4609" y="1000"/>
                  </a:lnTo>
                  <a:lnTo>
                    <a:pt x="4606" y="999"/>
                  </a:lnTo>
                  <a:lnTo>
                    <a:pt x="4607" y="997"/>
                  </a:lnTo>
                  <a:close/>
                  <a:moveTo>
                    <a:pt x="4648" y="995"/>
                  </a:moveTo>
                  <a:lnTo>
                    <a:pt x="4652" y="1002"/>
                  </a:lnTo>
                  <a:lnTo>
                    <a:pt x="4652" y="1004"/>
                  </a:lnTo>
                  <a:lnTo>
                    <a:pt x="4647" y="1000"/>
                  </a:lnTo>
                  <a:lnTo>
                    <a:pt x="4645" y="1002"/>
                  </a:lnTo>
                  <a:lnTo>
                    <a:pt x="4640" y="1006"/>
                  </a:lnTo>
                  <a:lnTo>
                    <a:pt x="4635" y="1000"/>
                  </a:lnTo>
                  <a:lnTo>
                    <a:pt x="4636" y="999"/>
                  </a:lnTo>
                  <a:lnTo>
                    <a:pt x="4643" y="997"/>
                  </a:lnTo>
                  <a:lnTo>
                    <a:pt x="4647" y="995"/>
                  </a:lnTo>
                  <a:lnTo>
                    <a:pt x="4648" y="995"/>
                  </a:lnTo>
                  <a:close/>
                  <a:moveTo>
                    <a:pt x="4652" y="994"/>
                  </a:moveTo>
                  <a:lnTo>
                    <a:pt x="4660" y="995"/>
                  </a:lnTo>
                  <a:lnTo>
                    <a:pt x="4662" y="999"/>
                  </a:lnTo>
                  <a:lnTo>
                    <a:pt x="4665" y="1000"/>
                  </a:lnTo>
                  <a:lnTo>
                    <a:pt x="4665" y="1004"/>
                  </a:lnTo>
                  <a:lnTo>
                    <a:pt x="4662" y="1002"/>
                  </a:lnTo>
                  <a:lnTo>
                    <a:pt x="4657" y="1004"/>
                  </a:lnTo>
                  <a:lnTo>
                    <a:pt x="4652" y="1000"/>
                  </a:lnTo>
                  <a:lnTo>
                    <a:pt x="4648" y="995"/>
                  </a:lnTo>
                  <a:lnTo>
                    <a:pt x="4652" y="994"/>
                  </a:lnTo>
                  <a:close/>
                  <a:moveTo>
                    <a:pt x="4729" y="989"/>
                  </a:moveTo>
                  <a:lnTo>
                    <a:pt x="4732" y="989"/>
                  </a:lnTo>
                  <a:lnTo>
                    <a:pt x="4732" y="990"/>
                  </a:lnTo>
                  <a:lnTo>
                    <a:pt x="4729" y="990"/>
                  </a:lnTo>
                  <a:lnTo>
                    <a:pt x="4729" y="989"/>
                  </a:lnTo>
                  <a:close/>
                  <a:moveTo>
                    <a:pt x="4648" y="987"/>
                  </a:moveTo>
                  <a:lnTo>
                    <a:pt x="4650" y="989"/>
                  </a:lnTo>
                  <a:lnTo>
                    <a:pt x="4645" y="989"/>
                  </a:lnTo>
                  <a:lnTo>
                    <a:pt x="4645" y="987"/>
                  </a:lnTo>
                  <a:lnTo>
                    <a:pt x="4648" y="987"/>
                  </a:lnTo>
                  <a:close/>
                  <a:moveTo>
                    <a:pt x="4662" y="987"/>
                  </a:moveTo>
                  <a:lnTo>
                    <a:pt x="4667" y="992"/>
                  </a:lnTo>
                  <a:lnTo>
                    <a:pt x="4665" y="994"/>
                  </a:lnTo>
                  <a:lnTo>
                    <a:pt x="4659" y="994"/>
                  </a:lnTo>
                  <a:lnTo>
                    <a:pt x="4650" y="990"/>
                  </a:lnTo>
                  <a:lnTo>
                    <a:pt x="4657" y="987"/>
                  </a:lnTo>
                  <a:lnTo>
                    <a:pt x="4662" y="987"/>
                  </a:lnTo>
                  <a:close/>
                  <a:moveTo>
                    <a:pt x="4645" y="985"/>
                  </a:moveTo>
                  <a:lnTo>
                    <a:pt x="4648" y="985"/>
                  </a:lnTo>
                  <a:lnTo>
                    <a:pt x="4648" y="987"/>
                  </a:lnTo>
                  <a:lnTo>
                    <a:pt x="4645" y="987"/>
                  </a:lnTo>
                  <a:lnTo>
                    <a:pt x="4645" y="985"/>
                  </a:lnTo>
                  <a:close/>
                  <a:moveTo>
                    <a:pt x="4735" y="982"/>
                  </a:moveTo>
                  <a:lnTo>
                    <a:pt x="4737" y="985"/>
                  </a:lnTo>
                  <a:lnTo>
                    <a:pt x="4737" y="990"/>
                  </a:lnTo>
                  <a:lnTo>
                    <a:pt x="4739" y="995"/>
                  </a:lnTo>
                  <a:lnTo>
                    <a:pt x="4735" y="995"/>
                  </a:lnTo>
                  <a:lnTo>
                    <a:pt x="4737" y="997"/>
                  </a:lnTo>
                  <a:lnTo>
                    <a:pt x="4735" y="1000"/>
                  </a:lnTo>
                  <a:lnTo>
                    <a:pt x="4732" y="999"/>
                  </a:lnTo>
                  <a:lnTo>
                    <a:pt x="4735" y="997"/>
                  </a:lnTo>
                  <a:lnTo>
                    <a:pt x="4729" y="995"/>
                  </a:lnTo>
                  <a:lnTo>
                    <a:pt x="4729" y="994"/>
                  </a:lnTo>
                  <a:lnTo>
                    <a:pt x="4730" y="994"/>
                  </a:lnTo>
                  <a:lnTo>
                    <a:pt x="4729" y="990"/>
                  </a:lnTo>
                  <a:lnTo>
                    <a:pt x="4735" y="992"/>
                  </a:lnTo>
                  <a:lnTo>
                    <a:pt x="4735" y="989"/>
                  </a:lnTo>
                  <a:lnTo>
                    <a:pt x="4734" y="987"/>
                  </a:lnTo>
                  <a:lnTo>
                    <a:pt x="4735" y="982"/>
                  </a:lnTo>
                  <a:close/>
                  <a:moveTo>
                    <a:pt x="4657" y="980"/>
                  </a:moveTo>
                  <a:lnTo>
                    <a:pt x="4660" y="982"/>
                  </a:lnTo>
                  <a:lnTo>
                    <a:pt x="4659" y="983"/>
                  </a:lnTo>
                  <a:lnTo>
                    <a:pt x="4652" y="982"/>
                  </a:lnTo>
                  <a:lnTo>
                    <a:pt x="4657" y="980"/>
                  </a:lnTo>
                  <a:close/>
                  <a:moveTo>
                    <a:pt x="4636" y="977"/>
                  </a:moveTo>
                  <a:lnTo>
                    <a:pt x="4638" y="978"/>
                  </a:lnTo>
                  <a:lnTo>
                    <a:pt x="4635" y="980"/>
                  </a:lnTo>
                  <a:lnTo>
                    <a:pt x="4633" y="978"/>
                  </a:lnTo>
                  <a:lnTo>
                    <a:pt x="4636" y="977"/>
                  </a:lnTo>
                  <a:close/>
                  <a:moveTo>
                    <a:pt x="4261" y="977"/>
                  </a:moveTo>
                  <a:lnTo>
                    <a:pt x="4264" y="978"/>
                  </a:lnTo>
                  <a:lnTo>
                    <a:pt x="4257" y="977"/>
                  </a:lnTo>
                  <a:lnTo>
                    <a:pt x="4261" y="977"/>
                  </a:lnTo>
                  <a:close/>
                  <a:moveTo>
                    <a:pt x="4220" y="975"/>
                  </a:moveTo>
                  <a:lnTo>
                    <a:pt x="4223" y="975"/>
                  </a:lnTo>
                  <a:lnTo>
                    <a:pt x="4220" y="975"/>
                  </a:lnTo>
                  <a:close/>
                  <a:moveTo>
                    <a:pt x="4257" y="973"/>
                  </a:moveTo>
                  <a:lnTo>
                    <a:pt x="4263" y="973"/>
                  </a:lnTo>
                  <a:lnTo>
                    <a:pt x="4261" y="973"/>
                  </a:lnTo>
                  <a:lnTo>
                    <a:pt x="4257" y="973"/>
                  </a:lnTo>
                  <a:close/>
                  <a:moveTo>
                    <a:pt x="4254" y="973"/>
                  </a:moveTo>
                  <a:lnTo>
                    <a:pt x="4252" y="975"/>
                  </a:lnTo>
                  <a:lnTo>
                    <a:pt x="4249" y="975"/>
                  </a:lnTo>
                  <a:lnTo>
                    <a:pt x="4254" y="973"/>
                  </a:lnTo>
                  <a:close/>
                  <a:moveTo>
                    <a:pt x="4619" y="973"/>
                  </a:moveTo>
                  <a:lnTo>
                    <a:pt x="4623" y="973"/>
                  </a:lnTo>
                  <a:lnTo>
                    <a:pt x="4623" y="975"/>
                  </a:lnTo>
                  <a:lnTo>
                    <a:pt x="4619" y="975"/>
                  </a:lnTo>
                  <a:lnTo>
                    <a:pt x="4619" y="973"/>
                  </a:lnTo>
                  <a:close/>
                  <a:moveTo>
                    <a:pt x="4638" y="973"/>
                  </a:moveTo>
                  <a:lnTo>
                    <a:pt x="4638" y="977"/>
                  </a:lnTo>
                  <a:lnTo>
                    <a:pt x="4635" y="977"/>
                  </a:lnTo>
                  <a:lnTo>
                    <a:pt x="4630" y="978"/>
                  </a:lnTo>
                  <a:lnTo>
                    <a:pt x="4638" y="973"/>
                  </a:lnTo>
                  <a:close/>
                  <a:moveTo>
                    <a:pt x="4239" y="971"/>
                  </a:moveTo>
                  <a:lnTo>
                    <a:pt x="4247" y="973"/>
                  </a:lnTo>
                  <a:lnTo>
                    <a:pt x="4239" y="973"/>
                  </a:lnTo>
                  <a:lnTo>
                    <a:pt x="4239" y="971"/>
                  </a:lnTo>
                  <a:close/>
                  <a:moveTo>
                    <a:pt x="4659" y="970"/>
                  </a:moveTo>
                  <a:lnTo>
                    <a:pt x="4660" y="977"/>
                  </a:lnTo>
                  <a:lnTo>
                    <a:pt x="4659" y="980"/>
                  </a:lnTo>
                  <a:lnTo>
                    <a:pt x="4654" y="977"/>
                  </a:lnTo>
                  <a:lnTo>
                    <a:pt x="4657" y="970"/>
                  </a:lnTo>
                  <a:lnTo>
                    <a:pt x="4659" y="970"/>
                  </a:lnTo>
                  <a:close/>
                  <a:moveTo>
                    <a:pt x="4657" y="970"/>
                  </a:moveTo>
                  <a:lnTo>
                    <a:pt x="4654" y="977"/>
                  </a:lnTo>
                  <a:lnTo>
                    <a:pt x="4655" y="978"/>
                  </a:lnTo>
                  <a:lnTo>
                    <a:pt x="4647" y="982"/>
                  </a:lnTo>
                  <a:lnTo>
                    <a:pt x="4643" y="982"/>
                  </a:lnTo>
                  <a:lnTo>
                    <a:pt x="4645" y="980"/>
                  </a:lnTo>
                  <a:lnTo>
                    <a:pt x="4643" y="980"/>
                  </a:lnTo>
                  <a:lnTo>
                    <a:pt x="4642" y="980"/>
                  </a:lnTo>
                  <a:lnTo>
                    <a:pt x="4640" y="975"/>
                  </a:lnTo>
                  <a:lnTo>
                    <a:pt x="4650" y="971"/>
                  </a:lnTo>
                  <a:lnTo>
                    <a:pt x="4652" y="971"/>
                  </a:lnTo>
                  <a:lnTo>
                    <a:pt x="4655" y="970"/>
                  </a:lnTo>
                  <a:lnTo>
                    <a:pt x="4657" y="970"/>
                  </a:lnTo>
                  <a:close/>
                  <a:moveTo>
                    <a:pt x="4218" y="968"/>
                  </a:moveTo>
                  <a:lnTo>
                    <a:pt x="4227" y="970"/>
                  </a:lnTo>
                  <a:lnTo>
                    <a:pt x="4222" y="971"/>
                  </a:lnTo>
                  <a:lnTo>
                    <a:pt x="4223" y="973"/>
                  </a:lnTo>
                  <a:lnTo>
                    <a:pt x="4220" y="973"/>
                  </a:lnTo>
                  <a:lnTo>
                    <a:pt x="4215" y="970"/>
                  </a:lnTo>
                  <a:lnTo>
                    <a:pt x="4218" y="971"/>
                  </a:lnTo>
                  <a:lnTo>
                    <a:pt x="4220" y="970"/>
                  </a:lnTo>
                  <a:lnTo>
                    <a:pt x="4215" y="970"/>
                  </a:lnTo>
                  <a:lnTo>
                    <a:pt x="4218" y="968"/>
                  </a:lnTo>
                  <a:close/>
                  <a:moveTo>
                    <a:pt x="4636" y="968"/>
                  </a:moveTo>
                  <a:lnTo>
                    <a:pt x="4640" y="968"/>
                  </a:lnTo>
                  <a:lnTo>
                    <a:pt x="4638" y="971"/>
                  </a:lnTo>
                  <a:lnTo>
                    <a:pt x="4631" y="977"/>
                  </a:lnTo>
                  <a:lnTo>
                    <a:pt x="4630" y="975"/>
                  </a:lnTo>
                  <a:lnTo>
                    <a:pt x="4633" y="971"/>
                  </a:lnTo>
                  <a:lnTo>
                    <a:pt x="4635" y="968"/>
                  </a:lnTo>
                  <a:lnTo>
                    <a:pt x="4636" y="968"/>
                  </a:lnTo>
                  <a:close/>
                  <a:moveTo>
                    <a:pt x="4654" y="968"/>
                  </a:moveTo>
                  <a:lnTo>
                    <a:pt x="4655" y="970"/>
                  </a:lnTo>
                  <a:lnTo>
                    <a:pt x="4650" y="971"/>
                  </a:lnTo>
                  <a:lnTo>
                    <a:pt x="4652" y="968"/>
                  </a:lnTo>
                  <a:lnTo>
                    <a:pt x="4654" y="968"/>
                  </a:lnTo>
                  <a:close/>
                  <a:moveTo>
                    <a:pt x="4659" y="968"/>
                  </a:moveTo>
                  <a:lnTo>
                    <a:pt x="4660" y="968"/>
                  </a:lnTo>
                  <a:lnTo>
                    <a:pt x="4660" y="970"/>
                  </a:lnTo>
                  <a:lnTo>
                    <a:pt x="4655" y="970"/>
                  </a:lnTo>
                  <a:lnTo>
                    <a:pt x="4659" y="968"/>
                  </a:lnTo>
                  <a:close/>
                  <a:moveTo>
                    <a:pt x="4246" y="966"/>
                  </a:moveTo>
                  <a:lnTo>
                    <a:pt x="4244" y="968"/>
                  </a:lnTo>
                  <a:lnTo>
                    <a:pt x="4242" y="968"/>
                  </a:lnTo>
                  <a:lnTo>
                    <a:pt x="4246" y="966"/>
                  </a:lnTo>
                  <a:close/>
                  <a:moveTo>
                    <a:pt x="4648" y="966"/>
                  </a:moveTo>
                  <a:lnTo>
                    <a:pt x="4652" y="966"/>
                  </a:lnTo>
                  <a:lnTo>
                    <a:pt x="4652" y="968"/>
                  </a:lnTo>
                  <a:lnTo>
                    <a:pt x="4648" y="968"/>
                  </a:lnTo>
                  <a:lnTo>
                    <a:pt x="4648" y="966"/>
                  </a:lnTo>
                  <a:close/>
                  <a:moveTo>
                    <a:pt x="4650" y="965"/>
                  </a:moveTo>
                  <a:lnTo>
                    <a:pt x="4652" y="965"/>
                  </a:lnTo>
                  <a:lnTo>
                    <a:pt x="4648" y="966"/>
                  </a:lnTo>
                  <a:lnTo>
                    <a:pt x="4648" y="970"/>
                  </a:lnTo>
                  <a:lnTo>
                    <a:pt x="4642" y="970"/>
                  </a:lnTo>
                  <a:lnTo>
                    <a:pt x="4647" y="965"/>
                  </a:lnTo>
                  <a:lnTo>
                    <a:pt x="4650" y="965"/>
                  </a:lnTo>
                  <a:close/>
                  <a:moveTo>
                    <a:pt x="4297" y="965"/>
                  </a:moveTo>
                  <a:lnTo>
                    <a:pt x="4298" y="965"/>
                  </a:lnTo>
                  <a:lnTo>
                    <a:pt x="4302" y="966"/>
                  </a:lnTo>
                  <a:lnTo>
                    <a:pt x="4297" y="965"/>
                  </a:lnTo>
                  <a:close/>
                  <a:moveTo>
                    <a:pt x="4244" y="965"/>
                  </a:moveTo>
                  <a:lnTo>
                    <a:pt x="4246" y="965"/>
                  </a:lnTo>
                  <a:lnTo>
                    <a:pt x="4244" y="965"/>
                  </a:lnTo>
                  <a:close/>
                  <a:moveTo>
                    <a:pt x="4215" y="965"/>
                  </a:moveTo>
                  <a:lnTo>
                    <a:pt x="4216" y="965"/>
                  </a:lnTo>
                  <a:lnTo>
                    <a:pt x="4215" y="965"/>
                  </a:lnTo>
                  <a:close/>
                  <a:moveTo>
                    <a:pt x="4213" y="965"/>
                  </a:moveTo>
                  <a:lnTo>
                    <a:pt x="4215" y="965"/>
                  </a:lnTo>
                  <a:lnTo>
                    <a:pt x="4213" y="965"/>
                  </a:lnTo>
                  <a:lnTo>
                    <a:pt x="4210" y="965"/>
                  </a:lnTo>
                  <a:lnTo>
                    <a:pt x="4213" y="965"/>
                  </a:lnTo>
                  <a:close/>
                  <a:moveTo>
                    <a:pt x="4660" y="963"/>
                  </a:moveTo>
                  <a:lnTo>
                    <a:pt x="4660" y="966"/>
                  </a:lnTo>
                  <a:lnTo>
                    <a:pt x="4655" y="968"/>
                  </a:lnTo>
                  <a:lnTo>
                    <a:pt x="4654" y="966"/>
                  </a:lnTo>
                  <a:lnTo>
                    <a:pt x="4654" y="965"/>
                  </a:lnTo>
                  <a:lnTo>
                    <a:pt x="4660" y="963"/>
                  </a:lnTo>
                  <a:close/>
                  <a:moveTo>
                    <a:pt x="4244" y="963"/>
                  </a:moveTo>
                  <a:lnTo>
                    <a:pt x="4249" y="965"/>
                  </a:lnTo>
                  <a:lnTo>
                    <a:pt x="4246" y="963"/>
                  </a:lnTo>
                  <a:lnTo>
                    <a:pt x="4244" y="963"/>
                  </a:lnTo>
                  <a:close/>
                  <a:moveTo>
                    <a:pt x="4240" y="961"/>
                  </a:moveTo>
                  <a:lnTo>
                    <a:pt x="4242" y="961"/>
                  </a:lnTo>
                  <a:lnTo>
                    <a:pt x="4242" y="963"/>
                  </a:lnTo>
                  <a:lnTo>
                    <a:pt x="4240" y="963"/>
                  </a:lnTo>
                  <a:lnTo>
                    <a:pt x="4240" y="961"/>
                  </a:lnTo>
                  <a:close/>
                  <a:moveTo>
                    <a:pt x="4654" y="959"/>
                  </a:moveTo>
                  <a:lnTo>
                    <a:pt x="4657" y="959"/>
                  </a:lnTo>
                  <a:lnTo>
                    <a:pt x="4655" y="963"/>
                  </a:lnTo>
                  <a:lnTo>
                    <a:pt x="4654" y="961"/>
                  </a:lnTo>
                  <a:lnTo>
                    <a:pt x="4652" y="965"/>
                  </a:lnTo>
                  <a:lnTo>
                    <a:pt x="4648" y="963"/>
                  </a:lnTo>
                  <a:lnTo>
                    <a:pt x="4650" y="959"/>
                  </a:lnTo>
                  <a:lnTo>
                    <a:pt x="4654" y="959"/>
                  </a:lnTo>
                  <a:close/>
                  <a:moveTo>
                    <a:pt x="4657" y="958"/>
                  </a:moveTo>
                  <a:lnTo>
                    <a:pt x="4659" y="958"/>
                  </a:lnTo>
                  <a:lnTo>
                    <a:pt x="4659" y="961"/>
                  </a:lnTo>
                  <a:lnTo>
                    <a:pt x="4657" y="961"/>
                  </a:lnTo>
                  <a:lnTo>
                    <a:pt x="4657" y="958"/>
                  </a:lnTo>
                  <a:close/>
                  <a:moveTo>
                    <a:pt x="4239" y="958"/>
                  </a:moveTo>
                  <a:lnTo>
                    <a:pt x="4239" y="959"/>
                  </a:lnTo>
                  <a:lnTo>
                    <a:pt x="4239" y="958"/>
                  </a:lnTo>
                  <a:close/>
                  <a:moveTo>
                    <a:pt x="4244" y="954"/>
                  </a:moveTo>
                  <a:lnTo>
                    <a:pt x="4246" y="954"/>
                  </a:lnTo>
                  <a:lnTo>
                    <a:pt x="4246" y="956"/>
                  </a:lnTo>
                  <a:lnTo>
                    <a:pt x="4239" y="958"/>
                  </a:lnTo>
                  <a:lnTo>
                    <a:pt x="4237" y="956"/>
                  </a:lnTo>
                  <a:lnTo>
                    <a:pt x="4244" y="954"/>
                  </a:lnTo>
                  <a:close/>
                  <a:moveTo>
                    <a:pt x="4756" y="953"/>
                  </a:moveTo>
                  <a:lnTo>
                    <a:pt x="4754" y="951"/>
                  </a:lnTo>
                  <a:lnTo>
                    <a:pt x="4756" y="949"/>
                  </a:lnTo>
                  <a:lnTo>
                    <a:pt x="4756" y="953"/>
                  </a:lnTo>
                  <a:close/>
                  <a:moveTo>
                    <a:pt x="4686" y="948"/>
                  </a:moveTo>
                  <a:lnTo>
                    <a:pt x="4688" y="953"/>
                  </a:lnTo>
                  <a:lnTo>
                    <a:pt x="4686" y="951"/>
                  </a:lnTo>
                  <a:lnTo>
                    <a:pt x="4686" y="948"/>
                  </a:lnTo>
                  <a:close/>
                  <a:moveTo>
                    <a:pt x="4263" y="948"/>
                  </a:moveTo>
                  <a:lnTo>
                    <a:pt x="4266" y="948"/>
                  </a:lnTo>
                  <a:lnTo>
                    <a:pt x="4261" y="948"/>
                  </a:lnTo>
                  <a:lnTo>
                    <a:pt x="4263" y="948"/>
                  </a:lnTo>
                  <a:close/>
                  <a:moveTo>
                    <a:pt x="4715" y="946"/>
                  </a:moveTo>
                  <a:lnTo>
                    <a:pt x="4717" y="948"/>
                  </a:lnTo>
                  <a:lnTo>
                    <a:pt x="4717" y="954"/>
                  </a:lnTo>
                  <a:lnTo>
                    <a:pt x="4717" y="956"/>
                  </a:lnTo>
                  <a:lnTo>
                    <a:pt x="4715" y="958"/>
                  </a:lnTo>
                  <a:lnTo>
                    <a:pt x="4715" y="959"/>
                  </a:lnTo>
                  <a:lnTo>
                    <a:pt x="4710" y="968"/>
                  </a:lnTo>
                  <a:lnTo>
                    <a:pt x="4708" y="961"/>
                  </a:lnTo>
                  <a:lnTo>
                    <a:pt x="4706" y="959"/>
                  </a:lnTo>
                  <a:lnTo>
                    <a:pt x="4708" y="958"/>
                  </a:lnTo>
                  <a:lnTo>
                    <a:pt x="4706" y="956"/>
                  </a:lnTo>
                  <a:lnTo>
                    <a:pt x="4710" y="953"/>
                  </a:lnTo>
                  <a:lnTo>
                    <a:pt x="4712" y="948"/>
                  </a:lnTo>
                  <a:lnTo>
                    <a:pt x="4715" y="946"/>
                  </a:lnTo>
                  <a:close/>
                  <a:moveTo>
                    <a:pt x="4256" y="946"/>
                  </a:moveTo>
                  <a:lnTo>
                    <a:pt x="4261" y="948"/>
                  </a:lnTo>
                  <a:lnTo>
                    <a:pt x="4256" y="948"/>
                  </a:lnTo>
                  <a:lnTo>
                    <a:pt x="4256" y="946"/>
                  </a:lnTo>
                  <a:close/>
                  <a:moveTo>
                    <a:pt x="4246" y="942"/>
                  </a:moveTo>
                  <a:lnTo>
                    <a:pt x="4247" y="942"/>
                  </a:lnTo>
                  <a:lnTo>
                    <a:pt x="4247" y="944"/>
                  </a:lnTo>
                  <a:lnTo>
                    <a:pt x="4246" y="944"/>
                  </a:lnTo>
                  <a:lnTo>
                    <a:pt x="4246" y="942"/>
                  </a:lnTo>
                  <a:close/>
                  <a:moveTo>
                    <a:pt x="4438" y="942"/>
                  </a:moveTo>
                  <a:lnTo>
                    <a:pt x="4440" y="944"/>
                  </a:lnTo>
                  <a:lnTo>
                    <a:pt x="4438" y="944"/>
                  </a:lnTo>
                  <a:lnTo>
                    <a:pt x="4438" y="948"/>
                  </a:lnTo>
                  <a:lnTo>
                    <a:pt x="4437" y="948"/>
                  </a:lnTo>
                  <a:lnTo>
                    <a:pt x="4437" y="951"/>
                  </a:lnTo>
                  <a:lnTo>
                    <a:pt x="4435" y="942"/>
                  </a:lnTo>
                  <a:lnTo>
                    <a:pt x="4438" y="942"/>
                  </a:lnTo>
                  <a:close/>
                  <a:moveTo>
                    <a:pt x="4244" y="942"/>
                  </a:moveTo>
                  <a:lnTo>
                    <a:pt x="4246" y="946"/>
                  </a:lnTo>
                  <a:lnTo>
                    <a:pt x="4242" y="944"/>
                  </a:lnTo>
                  <a:lnTo>
                    <a:pt x="4244" y="942"/>
                  </a:lnTo>
                  <a:close/>
                  <a:moveTo>
                    <a:pt x="4148" y="924"/>
                  </a:moveTo>
                  <a:lnTo>
                    <a:pt x="4148" y="927"/>
                  </a:lnTo>
                  <a:lnTo>
                    <a:pt x="4147" y="925"/>
                  </a:lnTo>
                  <a:lnTo>
                    <a:pt x="4148" y="924"/>
                  </a:lnTo>
                  <a:close/>
                  <a:moveTo>
                    <a:pt x="4145" y="922"/>
                  </a:moveTo>
                  <a:lnTo>
                    <a:pt x="4147" y="922"/>
                  </a:lnTo>
                  <a:lnTo>
                    <a:pt x="4147" y="925"/>
                  </a:lnTo>
                  <a:lnTo>
                    <a:pt x="4145" y="925"/>
                  </a:lnTo>
                  <a:lnTo>
                    <a:pt x="4145" y="922"/>
                  </a:lnTo>
                  <a:close/>
                  <a:moveTo>
                    <a:pt x="4147" y="920"/>
                  </a:moveTo>
                  <a:lnTo>
                    <a:pt x="4147" y="924"/>
                  </a:lnTo>
                  <a:lnTo>
                    <a:pt x="4147" y="920"/>
                  </a:lnTo>
                  <a:close/>
                  <a:moveTo>
                    <a:pt x="4143" y="920"/>
                  </a:moveTo>
                  <a:lnTo>
                    <a:pt x="4145" y="920"/>
                  </a:lnTo>
                  <a:lnTo>
                    <a:pt x="4145" y="922"/>
                  </a:lnTo>
                  <a:lnTo>
                    <a:pt x="4143" y="922"/>
                  </a:lnTo>
                  <a:lnTo>
                    <a:pt x="4143" y="920"/>
                  </a:lnTo>
                  <a:close/>
                  <a:moveTo>
                    <a:pt x="4152" y="918"/>
                  </a:moveTo>
                  <a:lnTo>
                    <a:pt x="4153" y="918"/>
                  </a:lnTo>
                  <a:lnTo>
                    <a:pt x="4153" y="920"/>
                  </a:lnTo>
                  <a:lnTo>
                    <a:pt x="4152" y="920"/>
                  </a:lnTo>
                  <a:lnTo>
                    <a:pt x="4152" y="918"/>
                  </a:lnTo>
                  <a:close/>
                  <a:moveTo>
                    <a:pt x="4696" y="917"/>
                  </a:moveTo>
                  <a:lnTo>
                    <a:pt x="4696" y="918"/>
                  </a:lnTo>
                  <a:lnTo>
                    <a:pt x="4694" y="924"/>
                  </a:lnTo>
                  <a:lnTo>
                    <a:pt x="4694" y="927"/>
                  </a:lnTo>
                  <a:lnTo>
                    <a:pt x="4691" y="934"/>
                  </a:lnTo>
                  <a:lnTo>
                    <a:pt x="4691" y="936"/>
                  </a:lnTo>
                  <a:lnTo>
                    <a:pt x="4691" y="934"/>
                  </a:lnTo>
                  <a:lnTo>
                    <a:pt x="4688" y="941"/>
                  </a:lnTo>
                  <a:lnTo>
                    <a:pt x="4686" y="936"/>
                  </a:lnTo>
                  <a:lnTo>
                    <a:pt x="4684" y="936"/>
                  </a:lnTo>
                  <a:lnTo>
                    <a:pt x="4686" y="936"/>
                  </a:lnTo>
                  <a:lnTo>
                    <a:pt x="4686" y="927"/>
                  </a:lnTo>
                  <a:lnTo>
                    <a:pt x="4689" y="924"/>
                  </a:lnTo>
                  <a:lnTo>
                    <a:pt x="4693" y="915"/>
                  </a:lnTo>
                  <a:lnTo>
                    <a:pt x="4696" y="917"/>
                  </a:lnTo>
                  <a:close/>
                  <a:moveTo>
                    <a:pt x="4162" y="912"/>
                  </a:moveTo>
                  <a:lnTo>
                    <a:pt x="4164" y="912"/>
                  </a:lnTo>
                  <a:lnTo>
                    <a:pt x="4164" y="913"/>
                  </a:lnTo>
                  <a:lnTo>
                    <a:pt x="4162" y="913"/>
                  </a:lnTo>
                  <a:lnTo>
                    <a:pt x="4162" y="912"/>
                  </a:lnTo>
                  <a:close/>
                  <a:moveTo>
                    <a:pt x="4162" y="912"/>
                  </a:moveTo>
                  <a:lnTo>
                    <a:pt x="4162" y="913"/>
                  </a:lnTo>
                  <a:lnTo>
                    <a:pt x="4162" y="912"/>
                  </a:lnTo>
                  <a:close/>
                  <a:moveTo>
                    <a:pt x="4232" y="908"/>
                  </a:moveTo>
                  <a:lnTo>
                    <a:pt x="4235" y="910"/>
                  </a:lnTo>
                  <a:lnTo>
                    <a:pt x="4232" y="915"/>
                  </a:lnTo>
                  <a:lnTo>
                    <a:pt x="4240" y="920"/>
                  </a:lnTo>
                  <a:lnTo>
                    <a:pt x="4240" y="924"/>
                  </a:lnTo>
                  <a:lnTo>
                    <a:pt x="4244" y="927"/>
                  </a:lnTo>
                  <a:lnTo>
                    <a:pt x="4242" y="927"/>
                  </a:lnTo>
                  <a:lnTo>
                    <a:pt x="4240" y="932"/>
                  </a:lnTo>
                  <a:lnTo>
                    <a:pt x="4239" y="930"/>
                  </a:lnTo>
                  <a:lnTo>
                    <a:pt x="4239" y="936"/>
                  </a:lnTo>
                  <a:lnTo>
                    <a:pt x="4237" y="934"/>
                  </a:lnTo>
                  <a:lnTo>
                    <a:pt x="4230" y="937"/>
                  </a:lnTo>
                  <a:lnTo>
                    <a:pt x="4239" y="942"/>
                  </a:lnTo>
                  <a:lnTo>
                    <a:pt x="4240" y="941"/>
                  </a:lnTo>
                  <a:lnTo>
                    <a:pt x="4240" y="944"/>
                  </a:lnTo>
                  <a:lnTo>
                    <a:pt x="4242" y="942"/>
                  </a:lnTo>
                  <a:lnTo>
                    <a:pt x="4242" y="946"/>
                  </a:lnTo>
                  <a:lnTo>
                    <a:pt x="4239" y="946"/>
                  </a:lnTo>
                  <a:lnTo>
                    <a:pt x="4239" y="944"/>
                  </a:lnTo>
                  <a:lnTo>
                    <a:pt x="4235" y="946"/>
                  </a:lnTo>
                  <a:lnTo>
                    <a:pt x="4242" y="948"/>
                  </a:lnTo>
                  <a:lnTo>
                    <a:pt x="4244" y="948"/>
                  </a:lnTo>
                  <a:lnTo>
                    <a:pt x="4247" y="948"/>
                  </a:lnTo>
                  <a:lnTo>
                    <a:pt x="4239" y="949"/>
                  </a:lnTo>
                  <a:lnTo>
                    <a:pt x="4235" y="953"/>
                  </a:lnTo>
                  <a:lnTo>
                    <a:pt x="4235" y="951"/>
                  </a:lnTo>
                  <a:lnTo>
                    <a:pt x="4234" y="953"/>
                  </a:lnTo>
                  <a:lnTo>
                    <a:pt x="4234" y="951"/>
                  </a:lnTo>
                  <a:lnTo>
                    <a:pt x="4237" y="948"/>
                  </a:lnTo>
                  <a:lnTo>
                    <a:pt x="4235" y="949"/>
                  </a:lnTo>
                  <a:lnTo>
                    <a:pt x="4228" y="946"/>
                  </a:lnTo>
                  <a:lnTo>
                    <a:pt x="4228" y="944"/>
                  </a:lnTo>
                  <a:lnTo>
                    <a:pt x="4230" y="944"/>
                  </a:lnTo>
                  <a:lnTo>
                    <a:pt x="4230" y="942"/>
                  </a:lnTo>
                  <a:lnTo>
                    <a:pt x="4228" y="944"/>
                  </a:lnTo>
                  <a:lnTo>
                    <a:pt x="4225" y="949"/>
                  </a:lnTo>
                  <a:lnTo>
                    <a:pt x="4222" y="949"/>
                  </a:lnTo>
                  <a:lnTo>
                    <a:pt x="4223" y="951"/>
                  </a:lnTo>
                  <a:lnTo>
                    <a:pt x="4222" y="954"/>
                  </a:lnTo>
                  <a:lnTo>
                    <a:pt x="4211" y="954"/>
                  </a:lnTo>
                  <a:lnTo>
                    <a:pt x="4210" y="954"/>
                  </a:lnTo>
                  <a:lnTo>
                    <a:pt x="4205" y="954"/>
                  </a:lnTo>
                  <a:lnTo>
                    <a:pt x="4199" y="953"/>
                  </a:lnTo>
                  <a:lnTo>
                    <a:pt x="4203" y="953"/>
                  </a:lnTo>
                  <a:lnTo>
                    <a:pt x="4199" y="951"/>
                  </a:lnTo>
                  <a:lnTo>
                    <a:pt x="4201" y="949"/>
                  </a:lnTo>
                  <a:lnTo>
                    <a:pt x="4191" y="949"/>
                  </a:lnTo>
                  <a:lnTo>
                    <a:pt x="4193" y="948"/>
                  </a:lnTo>
                  <a:lnTo>
                    <a:pt x="4187" y="949"/>
                  </a:lnTo>
                  <a:lnTo>
                    <a:pt x="4187" y="948"/>
                  </a:lnTo>
                  <a:lnTo>
                    <a:pt x="4186" y="949"/>
                  </a:lnTo>
                  <a:lnTo>
                    <a:pt x="4182" y="948"/>
                  </a:lnTo>
                  <a:lnTo>
                    <a:pt x="4172" y="944"/>
                  </a:lnTo>
                  <a:lnTo>
                    <a:pt x="4167" y="941"/>
                  </a:lnTo>
                  <a:lnTo>
                    <a:pt x="4165" y="941"/>
                  </a:lnTo>
                  <a:lnTo>
                    <a:pt x="4157" y="936"/>
                  </a:lnTo>
                  <a:lnTo>
                    <a:pt x="4158" y="934"/>
                  </a:lnTo>
                  <a:lnTo>
                    <a:pt x="4155" y="932"/>
                  </a:lnTo>
                  <a:lnTo>
                    <a:pt x="4160" y="929"/>
                  </a:lnTo>
                  <a:lnTo>
                    <a:pt x="4162" y="929"/>
                  </a:lnTo>
                  <a:lnTo>
                    <a:pt x="4167" y="927"/>
                  </a:lnTo>
                  <a:lnTo>
                    <a:pt x="4174" y="925"/>
                  </a:lnTo>
                  <a:lnTo>
                    <a:pt x="4177" y="922"/>
                  </a:lnTo>
                  <a:lnTo>
                    <a:pt x="4184" y="920"/>
                  </a:lnTo>
                  <a:lnTo>
                    <a:pt x="4186" y="918"/>
                  </a:lnTo>
                  <a:lnTo>
                    <a:pt x="4187" y="920"/>
                  </a:lnTo>
                  <a:lnTo>
                    <a:pt x="4191" y="917"/>
                  </a:lnTo>
                  <a:lnTo>
                    <a:pt x="4196" y="913"/>
                  </a:lnTo>
                  <a:lnTo>
                    <a:pt x="4201" y="915"/>
                  </a:lnTo>
                  <a:lnTo>
                    <a:pt x="4205" y="913"/>
                  </a:lnTo>
                  <a:lnTo>
                    <a:pt x="4213" y="913"/>
                  </a:lnTo>
                  <a:lnTo>
                    <a:pt x="4220" y="915"/>
                  </a:lnTo>
                  <a:lnTo>
                    <a:pt x="4222" y="913"/>
                  </a:lnTo>
                  <a:lnTo>
                    <a:pt x="4220" y="912"/>
                  </a:lnTo>
                  <a:lnTo>
                    <a:pt x="4228" y="910"/>
                  </a:lnTo>
                  <a:lnTo>
                    <a:pt x="4230" y="908"/>
                  </a:lnTo>
                  <a:lnTo>
                    <a:pt x="4232" y="908"/>
                  </a:lnTo>
                  <a:close/>
                  <a:moveTo>
                    <a:pt x="4222" y="883"/>
                  </a:moveTo>
                  <a:lnTo>
                    <a:pt x="4218" y="886"/>
                  </a:lnTo>
                  <a:lnTo>
                    <a:pt x="4215" y="886"/>
                  </a:lnTo>
                  <a:lnTo>
                    <a:pt x="4222" y="883"/>
                  </a:lnTo>
                  <a:close/>
                  <a:moveTo>
                    <a:pt x="4396" y="879"/>
                  </a:moveTo>
                  <a:lnTo>
                    <a:pt x="4397" y="883"/>
                  </a:lnTo>
                  <a:lnTo>
                    <a:pt x="4397" y="888"/>
                  </a:lnTo>
                  <a:lnTo>
                    <a:pt x="4389" y="893"/>
                  </a:lnTo>
                  <a:lnTo>
                    <a:pt x="4385" y="893"/>
                  </a:lnTo>
                  <a:lnTo>
                    <a:pt x="4379" y="886"/>
                  </a:lnTo>
                  <a:lnTo>
                    <a:pt x="4380" y="883"/>
                  </a:lnTo>
                  <a:lnTo>
                    <a:pt x="4387" y="881"/>
                  </a:lnTo>
                  <a:lnTo>
                    <a:pt x="4387" y="883"/>
                  </a:lnTo>
                  <a:lnTo>
                    <a:pt x="4389" y="883"/>
                  </a:lnTo>
                  <a:lnTo>
                    <a:pt x="4391" y="879"/>
                  </a:lnTo>
                  <a:lnTo>
                    <a:pt x="4394" y="879"/>
                  </a:lnTo>
                  <a:lnTo>
                    <a:pt x="4396" y="879"/>
                  </a:lnTo>
                  <a:close/>
                  <a:moveTo>
                    <a:pt x="4307" y="872"/>
                  </a:moveTo>
                  <a:lnTo>
                    <a:pt x="4309" y="872"/>
                  </a:lnTo>
                  <a:lnTo>
                    <a:pt x="4309" y="874"/>
                  </a:lnTo>
                  <a:lnTo>
                    <a:pt x="4307" y="874"/>
                  </a:lnTo>
                  <a:lnTo>
                    <a:pt x="4307" y="872"/>
                  </a:lnTo>
                  <a:close/>
                  <a:moveTo>
                    <a:pt x="4216" y="871"/>
                  </a:moveTo>
                  <a:lnTo>
                    <a:pt x="4218" y="871"/>
                  </a:lnTo>
                  <a:lnTo>
                    <a:pt x="4216" y="871"/>
                  </a:lnTo>
                  <a:close/>
                  <a:moveTo>
                    <a:pt x="4348" y="869"/>
                  </a:moveTo>
                  <a:lnTo>
                    <a:pt x="4350" y="872"/>
                  </a:lnTo>
                  <a:lnTo>
                    <a:pt x="4351" y="871"/>
                  </a:lnTo>
                  <a:lnTo>
                    <a:pt x="4353" y="876"/>
                  </a:lnTo>
                  <a:lnTo>
                    <a:pt x="4348" y="878"/>
                  </a:lnTo>
                  <a:lnTo>
                    <a:pt x="4341" y="874"/>
                  </a:lnTo>
                  <a:lnTo>
                    <a:pt x="4346" y="872"/>
                  </a:lnTo>
                  <a:lnTo>
                    <a:pt x="4348" y="872"/>
                  </a:lnTo>
                  <a:lnTo>
                    <a:pt x="4346" y="871"/>
                  </a:lnTo>
                  <a:lnTo>
                    <a:pt x="4348" y="869"/>
                  </a:lnTo>
                  <a:close/>
                  <a:moveTo>
                    <a:pt x="4324" y="854"/>
                  </a:moveTo>
                  <a:lnTo>
                    <a:pt x="4327" y="854"/>
                  </a:lnTo>
                  <a:lnTo>
                    <a:pt x="4327" y="855"/>
                  </a:lnTo>
                  <a:lnTo>
                    <a:pt x="4324" y="855"/>
                  </a:lnTo>
                  <a:lnTo>
                    <a:pt x="4324" y="854"/>
                  </a:lnTo>
                  <a:close/>
                  <a:moveTo>
                    <a:pt x="4322" y="854"/>
                  </a:moveTo>
                  <a:lnTo>
                    <a:pt x="4324" y="854"/>
                  </a:lnTo>
                  <a:lnTo>
                    <a:pt x="4324" y="855"/>
                  </a:lnTo>
                  <a:lnTo>
                    <a:pt x="4322" y="855"/>
                  </a:lnTo>
                  <a:lnTo>
                    <a:pt x="4322" y="854"/>
                  </a:lnTo>
                  <a:close/>
                  <a:moveTo>
                    <a:pt x="4169" y="854"/>
                  </a:moveTo>
                  <a:lnTo>
                    <a:pt x="4164" y="855"/>
                  </a:lnTo>
                  <a:lnTo>
                    <a:pt x="4169" y="854"/>
                  </a:lnTo>
                  <a:close/>
                  <a:moveTo>
                    <a:pt x="4162" y="854"/>
                  </a:moveTo>
                  <a:lnTo>
                    <a:pt x="4164" y="854"/>
                  </a:lnTo>
                  <a:lnTo>
                    <a:pt x="4164" y="855"/>
                  </a:lnTo>
                  <a:lnTo>
                    <a:pt x="4162" y="855"/>
                  </a:lnTo>
                  <a:lnTo>
                    <a:pt x="4162" y="854"/>
                  </a:lnTo>
                  <a:close/>
                  <a:moveTo>
                    <a:pt x="4316" y="852"/>
                  </a:moveTo>
                  <a:lnTo>
                    <a:pt x="4317" y="852"/>
                  </a:lnTo>
                  <a:lnTo>
                    <a:pt x="4317" y="855"/>
                  </a:lnTo>
                  <a:lnTo>
                    <a:pt x="4316" y="855"/>
                  </a:lnTo>
                  <a:lnTo>
                    <a:pt x="4316" y="852"/>
                  </a:lnTo>
                  <a:close/>
                  <a:moveTo>
                    <a:pt x="4327" y="852"/>
                  </a:moveTo>
                  <a:lnTo>
                    <a:pt x="4326" y="854"/>
                  </a:lnTo>
                  <a:lnTo>
                    <a:pt x="4322" y="854"/>
                  </a:lnTo>
                  <a:lnTo>
                    <a:pt x="4327" y="852"/>
                  </a:lnTo>
                  <a:close/>
                  <a:moveTo>
                    <a:pt x="4314" y="850"/>
                  </a:moveTo>
                  <a:lnTo>
                    <a:pt x="4316" y="850"/>
                  </a:lnTo>
                  <a:lnTo>
                    <a:pt x="4316" y="854"/>
                  </a:lnTo>
                  <a:lnTo>
                    <a:pt x="4314" y="854"/>
                  </a:lnTo>
                  <a:lnTo>
                    <a:pt x="4314" y="850"/>
                  </a:lnTo>
                  <a:close/>
                  <a:moveTo>
                    <a:pt x="4331" y="852"/>
                  </a:moveTo>
                  <a:lnTo>
                    <a:pt x="4329" y="854"/>
                  </a:lnTo>
                  <a:lnTo>
                    <a:pt x="4326" y="854"/>
                  </a:lnTo>
                  <a:lnTo>
                    <a:pt x="4331" y="852"/>
                  </a:lnTo>
                  <a:close/>
                  <a:moveTo>
                    <a:pt x="4327" y="850"/>
                  </a:moveTo>
                  <a:lnTo>
                    <a:pt x="4329" y="850"/>
                  </a:lnTo>
                  <a:lnTo>
                    <a:pt x="4329" y="852"/>
                  </a:lnTo>
                  <a:lnTo>
                    <a:pt x="4327" y="852"/>
                  </a:lnTo>
                  <a:lnTo>
                    <a:pt x="4327" y="850"/>
                  </a:lnTo>
                  <a:close/>
                  <a:moveTo>
                    <a:pt x="4321" y="848"/>
                  </a:moveTo>
                  <a:lnTo>
                    <a:pt x="4322" y="848"/>
                  </a:lnTo>
                  <a:lnTo>
                    <a:pt x="4321" y="852"/>
                  </a:lnTo>
                  <a:lnTo>
                    <a:pt x="4321" y="848"/>
                  </a:lnTo>
                  <a:close/>
                  <a:moveTo>
                    <a:pt x="4126" y="847"/>
                  </a:moveTo>
                  <a:lnTo>
                    <a:pt x="4126" y="850"/>
                  </a:lnTo>
                  <a:lnTo>
                    <a:pt x="4123" y="850"/>
                  </a:lnTo>
                  <a:lnTo>
                    <a:pt x="4123" y="848"/>
                  </a:lnTo>
                  <a:lnTo>
                    <a:pt x="4126" y="847"/>
                  </a:lnTo>
                  <a:close/>
                  <a:moveTo>
                    <a:pt x="4117" y="847"/>
                  </a:moveTo>
                  <a:lnTo>
                    <a:pt x="4116" y="848"/>
                  </a:lnTo>
                  <a:lnTo>
                    <a:pt x="4117" y="850"/>
                  </a:lnTo>
                  <a:lnTo>
                    <a:pt x="4116" y="850"/>
                  </a:lnTo>
                  <a:lnTo>
                    <a:pt x="4114" y="848"/>
                  </a:lnTo>
                  <a:lnTo>
                    <a:pt x="4117" y="847"/>
                  </a:lnTo>
                  <a:close/>
                  <a:moveTo>
                    <a:pt x="4111" y="847"/>
                  </a:moveTo>
                  <a:lnTo>
                    <a:pt x="4114" y="847"/>
                  </a:lnTo>
                  <a:lnTo>
                    <a:pt x="4114" y="850"/>
                  </a:lnTo>
                  <a:lnTo>
                    <a:pt x="4111" y="850"/>
                  </a:lnTo>
                  <a:lnTo>
                    <a:pt x="4111" y="847"/>
                  </a:lnTo>
                  <a:close/>
                  <a:moveTo>
                    <a:pt x="4316" y="850"/>
                  </a:moveTo>
                  <a:lnTo>
                    <a:pt x="4316" y="848"/>
                  </a:lnTo>
                  <a:lnTo>
                    <a:pt x="4317" y="845"/>
                  </a:lnTo>
                  <a:lnTo>
                    <a:pt x="4316" y="850"/>
                  </a:lnTo>
                  <a:close/>
                  <a:moveTo>
                    <a:pt x="4111" y="845"/>
                  </a:moveTo>
                  <a:lnTo>
                    <a:pt x="4112" y="847"/>
                  </a:lnTo>
                  <a:lnTo>
                    <a:pt x="4106" y="848"/>
                  </a:lnTo>
                  <a:lnTo>
                    <a:pt x="4107" y="847"/>
                  </a:lnTo>
                  <a:lnTo>
                    <a:pt x="4111" y="845"/>
                  </a:lnTo>
                  <a:close/>
                  <a:moveTo>
                    <a:pt x="4158" y="847"/>
                  </a:moveTo>
                  <a:lnTo>
                    <a:pt x="4155" y="852"/>
                  </a:lnTo>
                  <a:lnTo>
                    <a:pt x="4153" y="852"/>
                  </a:lnTo>
                  <a:lnTo>
                    <a:pt x="4150" y="852"/>
                  </a:lnTo>
                  <a:lnTo>
                    <a:pt x="4150" y="848"/>
                  </a:lnTo>
                  <a:lnTo>
                    <a:pt x="4153" y="852"/>
                  </a:lnTo>
                  <a:lnTo>
                    <a:pt x="4150" y="848"/>
                  </a:lnTo>
                  <a:lnTo>
                    <a:pt x="4158" y="847"/>
                  </a:lnTo>
                  <a:close/>
                  <a:moveTo>
                    <a:pt x="4177" y="847"/>
                  </a:moveTo>
                  <a:lnTo>
                    <a:pt x="4186" y="847"/>
                  </a:lnTo>
                  <a:lnTo>
                    <a:pt x="4186" y="848"/>
                  </a:lnTo>
                  <a:lnTo>
                    <a:pt x="4181" y="854"/>
                  </a:lnTo>
                  <a:lnTo>
                    <a:pt x="4181" y="852"/>
                  </a:lnTo>
                  <a:lnTo>
                    <a:pt x="4181" y="850"/>
                  </a:lnTo>
                  <a:lnTo>
                    <a:pt x="4174" y="855"/>
                  </a:lnTo>
                  <a:lnTo>
                    <a:pt x="4170" y="857"/>
                  </a:lnTo>
                  <a:lnTo>
                    <a:pt x="4169" y="855"/>
                  </a:lnTo>
                  <a:lnTo>
                    <a:pt x="4172" y="854"/>
                  </a:lnTo>
                  <a:lnTo>
                    <a:pt x="4174" y="854"/>
                  </a:lnTo>
                  <a:lnTo>
                    <a:pt x="4176" y="850"/>
                  </a:lnTo>
                  <a:lnTo>
                    <a:pt x="4167" y="854"/>
                  </a:lnTo>
                  <a:lnTo>
                    <a:pt x="4165" y="852"/>
                  </a:lnTo>
                  <a:lnTo>
                    <a:pt x="4158" y="854"/>
                  </a:lnTo>
                  <a:lnTo>
                    <a:pt x="4157" y="852"/>
                  </a:lnTo>
                  <a:lnTo>
                    <a:pt x="4160" y="848"/>
                  </a:lnTo>
                  <a:lnTo>
                    <a:pt x="4169" y="847"/>
                  </a:lnTo>
                  <a:lnTo>
                    <a:pt x="4174" y="845"/>
                  </a:lnTo>
                  <a:lnTo>
                    <a:pt x="4177" y="847"/>
                  </a:lnTo>
                  <a:close/>
                  <a:moveTo>
                    <a:pt x="4317" y="843"/>
                  </a:moveTo>
                  <a:lnTo>
                    <a:pt x="4319" y="843"/>
                  </a:lnTo>
                  <a:lnTo>
                    <a:pt x="4319" y="845"/>
                  </a:lnTo>
                  <a:lnTo>
                    <a:pt x="4317" y="845"/>
                  </a:lnTo>
                  <a:lnTo>
                    <a:pt x="4317" y="843"/>
                  </a:lnTo>
                  <a:close/>
                  <a:moveTo>
                    <a:pt x="4334" y="840"/>
                  </a:moveTo>
                  <a:lnTo>
                    <a:pt x="4336" y="840"/>
                  </a:lnTo>
                  <a:lnTo>
                    <a:pt x="4336" y="843"/>
                  </a:lnTo>
                  <a:lnTo>
                    <a:pt x="4334" y="843"/>
                  </a:lnTo>
                  <a:lnTo>
                    <a:pt x="4334" y="840"/>
                  </a:lnTo>
                  <a:close/>
                  <a:moveTo>
                    <a:pt x="4338" y="835"/>
                  </a:moveTo>
                  <a:lnTo>
                    <a:pt x="4339" y="835"/>
                  </a:lnTo>
                  <a:lnTo>
                    <a:pt x="4339" y="837"/>
                  </a:lnTo>
                  <a:lnTo>
                    <a:pt x="4338" y="837"/>
                  </a:lnTo>
                  <a:lnTo>
                    <a:pt x="4338" y="835"/>
                  </a:lnTo>
                  <a:close/>
                  <a:moveTo>
                    <a:pt x="4322" y="833"/>
                  </a:moveTo>
                  <a:lnTo>
                    <a:pt x="4326" y="833"/>
                  </a:lnTo>
                  <a:lnTo>
                    <a:pt x="4326" y="837"/>
                  </a:lnTo>
                  <a:lnTo>
                    <a:pt x="4322" y="837"/>
                  </a:lnTo>
                  <a:lnTo>
                    <a:pt x="4322" y="833"/>
                  </a:lnTo>
                  <a:close/>
                  <a:moveTo>
                    <a:pt x="4329" y="831"/>
                  </a:moveTo>
                  <a:lnTo>
                    <a:pt x="4329" y="835"/>
                  </a:lnTo>
                  <a:lnTo>
                    <a:pt x="4327" y="837"/>
                  </a:lnTo>
                  <a:lnTo>
                    <a:pt x="4329" y="831"/>
                  </a:lnTo>
                  <a:close/>
                  <a:moveTo>
                    <a:pt x="4334" y="828"/>
                  </a:moveTo>
                  <a:lnTo>
                    <a:pt x="4336" y="828"/>
                  </a:lnTo>
                  <a:lnTo>
                    <a:pt x="4336" y="831"/>
                  </a:lnTo>
                  <a:lnTo>
                    <a:pt x="4334" y="831"/>
                  </a:lnTo>
                  <a:lnTo>
                    <a:pt x="4334" y="828"/>
                  </a:lnTo>
                  <a:close/>
                  <a:moveTo>
                    <a:pt x="4326" y="826"/>
                  </a:moveTo>
                  <a:lnTo>
                    <a:pt x="4327" y="830"/>
                  </a:lnTo>
                  <a:lnTo>
                    <a:pt x="4326" y="831"/>
                  </a:lnTo>
                  <a:lnTo>
                    <a:pt x="4326" y="833"/>
                  </a:lnTo>
                  <a:lnTo>
                    <a:pt x="4322" y="833"/>
                  </a:lnTo>
                  <a:lnTo>
                    <a:pt x="4322" y="835"/>
                  </a:lnTo>
                  <a:lnTo>
                    <a:pt x="4324" y="837"/>
                  </a:lnTo>
                  <a:lnTo>
                    <a:pt x="4322" y="835"/>
                  </a:lnTo>
                  <a:lnTo>
                    <a:pt x="4322" y="837"/>
                  </a:lnTo>
                  <a:lnTo>
                    <a:pt x="4321" y="837"/>
                  </a:lnTo>
                  <a:lnTo>
                    <a:pt x="4319" y="837"/>
                  </a:lnTo>
                  <a:lnTo>
                    <a:pt x="4321" y="828"/>
                  </a:lnTo>
                  <a:lnTo>
                    <a:pt x="4326" y="826"/>
                  </a:lnTo>
                  <a:close/>
                  <a:moveTo>
                    <a:pt x="4266" y="819"/>
                  </a:moveTo>
                  <a:lnTo>
                    <a:pt x="4269" y="819"/>
                  </a:lnTo>
                  <a:lnTo>
                    <a:pt x="4269" y="821"/>
                  </a:lnTo>
                  <a:lnTo>
                    <a:pt x="4266" y="821"/>
                  </a:lnTo>
                  <a:lnTo>
                    <a:pt x="4266" y="819"/>
                  </a:lnTo>
                  <a:close/>
                  <a:moveTo>
                    <a:pt x="4324" y="818"/>
                  </a:moveTo>
                  <a:lnTo>
                    <a:pt x="4326" y="818"/>
                  </a:lnTo>
                  <a:lnTo>
                    <a:pt x="4326" y="819"/>
                  </a:lnTo>
                  <a:lnTo>
                    <a:pt x="4324" y="819"/>
                  </a:lnTo>
                  <a:lnTo>
                    <a:pt x="4324" y="818"/>
                  </a:lnTo>
                  <a:close/>
                  <a:moveTo>
                    <a:pt x="4681" y="814"/>
                  </a:moveTo>
                  <a:lnTo>
                    <a:pt x="4683" y="818"/>
                  </a:lnTo>
                  <a:lnTo>
                    <a:pt x="4679" y="814"/>
                  </a:lnTo>
                  <a:lnTo>
                    <a:pt x="4681" y="814"/>
                  </a:lnTo>
                  <a:close/>
                  <a:moveTo>
                    <a:pt x="4298" y="814"/>
                  </a:moveTo>
                  <a:lnTo>
                    <a:pt x="4300" y="814"/>
                  </a:lnTo>
                  <a:lnTo>
                    <a:pt x="4300" y="818"/>
                  </a:lnTo>
                  <a:lnTo>
                    <a:pt x="4302" y="819"/>
                  </a:lnTo>
                  <a:lnTo>
                    <a:pt x="4307" y="818"/>
                  </a:lnTo>
                  <a:lnTo>
                    <a:pt x="4314" y="816"/>
                  </a:lnTo>
                  <a:lnTo>
                    <a:pt x="4317" y="823"/>
                  </a:lnTo>
                  <a:lnTo>
                    <a:pt x="4319" y="823"/>
                  </a:lnTo>
                  <a:lnTo>
                    <a:pt x="4317" y="825"/>
                  </a:lnTo>
                  <a:lnTo>
                    <a:pt x="4317" y="828"/>
                  </a:lnTo>
                  <a:lnTo>
                    <a:pt x="4321" y="828"/>
                  </a:lnTo>
                  <a:lnTo>
                    <a:pt x="4319" y="830"/>
                  </a:lnTo>
                  <a:lnTo>
                    <a:pt x="4319" y="835"/>
                  </a:lnTo>
                  <a:lnTo>
                    <a:pt x="4317" y="840"/>
                  </a:lnTo>
                  <a:lnTo>
                    <a:pt x="4316" y="847"/>
                  </a:lnTo>
                  <a:lnTo>
                    <a:pt x="4316" y="850"/>
                  </a:lnTo>
                  <a:lnTo>
                    <a:pt x="4314" y="852"/>
                  </a:lnTo>
                  <a:lnTo>
                    <a:pt x="4314" y="857"/>
                  </a:lnTo>
                  <a:lnTo>
                    <a:pt x="4309" y="860"/>
                  </a:lnTo>
                  <a:lnTo>
                    <a:pt x="4309" y="867"/>
                  </a:lnTo>
                  <a:lnTo>
                    <a:pt x="4305" y="871"/>
                  </a:lnTo>
                  <a:lnTo>
                    <a:pt x="4298" y="866"/>
                  </a:lnTo>
                  <a:lnTo>
                    <a:pt x="4292" y="869"/>
                  </a:lnTo>
                  <a:lnTo>
                    <a:pt x="4290" y="864"/>
                  </a:lnTo>
                  <a:lnTo>
                    <a:pt x="4288" y="864"/>
                  </a:lnTo>
                  <a:lnTo>
                    <a:pt x="4290" y="862"/>
                  </a:lnTo>
                  <a:lnTo>
                    <a:pt x="4286" y="859"/>
                  </a:lnTo>
                  <a:lnTo>
                    <a:pt x="4283" y="859"/>
                  </a:lnTo>
                  <a:lnTo>
                    <a:pt x="4280" y="857"/>
                  </a:lnTo>
                  <a:lnTo>
                    <a:pt x="4278" y="854"/>
                  </a:lnTo>
                  <a:lnTo>
                    <a:pt x="4280" y="850"/>
                  </a:lnTo>
                  <a:lnTo>
                    <a:pt x="4276" y="848"/>
                  </a:lnTo>
                  <a:lnTo>
                    <a:pt x="4278" y="847"/>
                  </a:lnTo>
                  <a:lnTo>
                    <a:pt x="4271" y="840"/>
                  </a:lnTo>
                  <a:lnTo>
                    <a:pt x="4276" y="838"/>
                  </a:lnTo>
                  <a:lnTo>
                    <a:pt x="4275" y="838"/>
                  </a:lnTo>
                  <a:lnTo>
                    <a:pt x="4276" y="837"/>
                  </a:lnTo>
                  <a:lnTo>
                    <a:pt x="4271" y="828"/>
                  </a:lnTo>
                  <a:lnTo>
                    <a:pt x="4266" y="825"/>
                  </a:lnTo>
                  <a:lnTo>
                    <a:pt x="4266" y="823"/>
                  </a:lnTo>
                  <a:lnTo>
                    <a:pt x="4268" y="821"/>
                  </a:lnTo>
                  <a:lnTo>
                    <a:pt x="4271" y="821"/>
                  </a:lnTo>
                  <a:lnTo>
                    <a:pt x="4278" y="819"/>
                  </a:lnTo>
                  <a:lnTo>
                    <a:pt x="4285" y="818"/>
                  </a:lnTo>
                  <a:lnTo>
                    <a:pt x="4290" y="814"/>
                  </a:lnTo>
                  <a:lnTo>
                    <a:pt x="4292" y="816"/>
                  </a:lnTo>
                  <a:lnTo>
                    <a:pt x="4298" y="814"/>
                  </a:lnTo>
                  <a:close/>
                  <a:moveTo>
                    <a:pt x="4331" y="813"/>
                  </a:moveTo>
                  <a:lnTo>
                    <a:pt x="4334" y="813"/>
                  </a:lnTo>
                  <a:lnTo>
                    <a:pt x="4334" y="814"/>
                  </a:lnTo>
                  <a:lnTo>
                    <a:pt x="4331" y="814"/>
                  </a:lnTo>
                  <a:lnTo>
                    <a:pt x="4331" y="813"/>
                  </a:lnTo>
                  <a:close/>
                  <a:moveTo>
                    <a:pt x="4252" y="802"/>
                  </a:moveTo>
                  <a:lnTo>
                    <a:pt x="4256" y="802"/>
                  </a:lnTo>
                  <a:lnTo>
                    <a:pt x="4254" y="807"/>
                  </a:lnTo>
                  <a:lnTo>
                    <a:pt x="4251" y="806"/>
                  </a:lnTo>
                  <a:lnTo>
                    <a:pt x="4251" y="804"/>
                  </a:lnTo>
                  <a:lnTo>
                    <a:pt x="4252" y="802"/>
                  </a:lnTo>
                  <a:close/>
                  <a:moveTo>
                    <a:pt x="4280" y="801"/>
                  </a:moveTo>
                  <a:lnTo>
                    <a:pt x="4278" y="804"/>
                  </a:lnTo>
                  <a:lnTo>
                    <a:pt x="4276" y="801"/>
                  </a:lnTo>
                  <a:lnTo>
                    <a:pt x="4278" y="801"/>
                  </a:lnTo>
                  <a:lnTo>
                    <a:pt x="4280" y="799"/>
                  </a:lnTo>
                  <a:lnTo>
                    <a:pt x="4280" y="801"/>
                  </a:lnTo>
                  <a:close/>
                  <a:moveTo>
                    <a:pt x="4283" y="799"/>
                  </a:moveTo>
                  <a:lnTo>
                    <a:pt x="4285" y="799"/>
                  </a:lnTo>
                  <a:lnTo>
                    <a:pt x="4283" y="801"/>
                  </a:lnTo>
                  <a:lnTo>
                    <a:pt x="4285" y="801"/>
                  </a:lnTo>
                  <a:lnTo>
                    <a:pt x="4283" y="804"/>
                  </a:lnTo>
                  <a:lnTo>
                    <a:pt x="4281" y="801"/>
                  </a:lnTo>
                  <a:lnTo>
                    <a:pt x="4283" y="799"/>
                  </a:lnTo>
                  <a:close/>
                  <a:moveTo>
                    <a:pt x="4286" y="797"/>
                  </a:moveTo>
                  <a:lnTo>
                    <a:pt x="4290" y="802"/>
                  </a:lnTo>
                  <a:lnTo>
                    <a:pt x="4290" y="799"/>
                  </a:lnTo>
                  <a:lnTo>
                    <a:pt x="4293" y="804"/>
                  </a:lnTo>
                  <a:lnTo>
                    <a:pt x="4292" y="799"/>
                  </a:lnTo>
                  <a:lnTo>
                    <a:pt x="4293" y="799"/>
                  </a:lnTo>
                  <a:lnTo>
                    <a:pt x="4295" y="801"/>
                  </a:lnTo>
                  <a:lnTo>
                    <a:pt x="4297" y="799"/>
                  </a:lnTo>
                  <a:lnTo>
                    <a:pt x="4297" y="801"/>
                  </a:lnTo>
                  <a:lnTo>
                    <a:pt x="4297" y="799"/>
                  </a:lnTo>
                  <a:lnTo>
                    <a:pt x="4297" y="801"/>
                  </a:lnTo>
                  <a:lnTo>
                    <a:pt x="4300" y="801"/>
                  </a:lnTo>
                  <a:lnTo>
                    <a:pt x="4300" y="804"/>
                  </a:lnTo>
                  <a:lnTo>
                    <a:pt x="4295" y="802"/>
                  </a:lnTo>
                  <a:lnTo>
                    <a:pt x="4293" y="804"/>
                  </a:lnTo>
                  <a:lnTo>
                    <a:pt x="4295" y="807"/>
                  </a:lnTo>
                  <a:lnTo>
                    <a:pt x="4297" y="807"/>
                  </a:lnTo>
                  <a:lnTo>
                    <a:pt x="4295" y="809"/>
                  </a:lnTo>
                  <a:lnTo>
                    <a:pt x="4293" y="807"/>
                  </a:lnTo>
                  <a:lnTo>
                    <a:pt x="4292" y="809"/>
                  </a:lnTo>
                  <a:lnTo>
                    <a:pt x="4292" y="811"/>
                  </a:lnTo>
                  <a:lnTo>
                    <a:pt x="4285" y="811"/>
                  </a:lnTo>
                  <a:lnTo>
                    <a:pt x="4285" y="813"/>
                  </a:lnTo>
                  <a:lnTo>
                    <a:pt x="4278" y="813"/>
                  </a:lnTo>
                  <a:lnTo>
                    <a:pt x="4276" y="814"/>
                  </a:lnTo>
                  <a:lnTo>
                    <a:pt x="4273" y="814"/>
                  </a:lnTo>
                  <a:lnTo>
                    <a:pt x="4264" y="816"/>
                  </a:lnTo>
                  <a:lnTo>
                    <a:pt x="4257" y="818"/>
                  </a:lnTo>
                  <a:lnTo>
                    <a:pt x="4256" y="816"/>
                  </a:lnTo>
                  <a:lnTo>
                    <a:pt x="4251" y="818"/>
                  </a:lnTo>
                  <a:lnTo>
                    <a:pt x="4252" y="814"/>
                  </a:lnTo>
                  <a:lnTo>
                    <a:pt x="4247" y="816"/>
                  </a:lnTo>
                  <a:lnTo>
                    <a:pt x="4246" y="814"/>
                  </a:lnTo>
                  <a:lnTo>
                    <a:pt x="4246" y="818"/>
                  </a:lnTo>
                  <a:lnTo>
                    <a:pt x="4244" y="814"/>
                  </a:lnTo>
                  <a:lnTo>
                    <a:pt x="4235" y="818"/>
                  </a:lnTo>
                  <a:lnTo>
                    <a:pt x="4239" y="814"/>
                  </a:lnTo>
                  <a:lnTo>
                    <a:pt x="4244" y="814"/>
                  </a:lnTo>
                  <a:lnTo>
                    <a:pt x="4244" y="813"/>
                  </a:lnTo>
                  <a:lnTo>
                    <a:pt x="4242" y="811"/>
                  </a:lnTo>
                  <a:lnTo>
                    <a:pt x="4244" y="811"/>
                  </a:lnTo>
                  <a:lnTo>
                    <a:pt x="4244" y="804"/>
                  </a:lnTo>
                  <a:lnTo>
                    <a:pt x="4246" y="804"/>
                  </a:lnTo>
                  <a:lnTo>
                    <a:pt x="4246" y="806"/>
                  </a:lnTo>
                  <a:lnTo>
                    <a:pt x="4247" y="806"/>
                  </a:lnTo>
                  <a:lnTo>
                    <a:pt x="4246" y="802"/>
                  </a:lnTo>
                  <a:lnTo>
                    <a:pt x="4247" y="802"/>
                  </a:lnTo>
                  <a:lnTo>
                    <a:pt x="4251" y="802"/>
                  </a:lnTo>
                  <a:lnTo>
                    <a:pt x="4247" y="806"/>
                  </a:lnTo>
                  <a:lnTo>
                    <a:pt x="4247" y="807"/>
                  </a:lnTo>
                  <a:lnTo>
                    <a:pt x="4254" y="807"/>
                  </a:lnTo>
                  <a:lnTo>
                    <a:pt x="4257" y="806"/>
                  </a:lnTo>
                  <a:lnTo>
                    <a:pt x="4257" y="802"/>
                  </a:lnTo>
                  <a:lnTo>
                    <a:pt x="4261" y="804"/>
                  </a:lnTo>
                  <a:lnTo>
                    <a:pt x="4259" y="807"/>
                  </a:lnTo>
                  <a:lnTo>
                    <a:pt x="4266" y="802"/>
                  </a:lnTo>
                  <a:lnTo>
                    <a:pt x="4266" y="804"/>
                  </a:lnTo>
                  <a:lnTo>
                    <a:pt x="4268" y="804"/>
                  </a:lnTo>
                  <a:lnTo>
                    <a:pt x="4266" y="806"/>
                  </a:lnTo>
                  <a:lnTo>
                    <a:pt x="4269" y="806"/>
                  </a:lnTo>
                  <a:lnTo>
                    <a:pt x="4273" y="806"/>
                  </a:lnTo>
                  <a:lnTo>
                    <a:pt x="4269" y="802"/>
                  </a:lnTo>
                  <a:lnTo>
                    <a:pt x="4275" y="804"/>
                  </a:lnTo>
                  <a:lnTo>
                    <a:pt x="4275" y="807"/>
                  </a:lnTo>
                  <a:lnTo>
                    <a:pt x="4276" y="807"/>
                  </a:lnTo>
                  <a:lnTo>
                    <a:pt x="4276" y="806"/>
                  </a:lnTo>
                  <a:lnTo>
                    <a:pt x="4281" y="806"/>
                  </a:lnTo>
                  <a:lnTo>
                    <a:pt x="4285" y="802"/>
                  </a:lnTo>
                  <a:lnTo>
                    <a:pt x="4283" y="806"/>
                  </a:lnTo>
                  <a:lnTo>
                    <a:pt x="4285" y="806"/>
                  </a:lnTo>
                  <a:lnTo>
                    <a:pt x="4286" y="804"/>
                  </a:lnTo>
                  <a:lnTo>
                    <a:pt x="4286" y="806"/>
                  </a:lnTo>
                  <a:lnTo>
                    <a:pt x="4286" y="801"/>
                  </a:lnTo>
                  <a:lnTo>
                    <a:pt x="4285" y="801"/>
                  </a:lnTo>
                  <a:lnTo>
                    <a:pt x="4286" y="797"/>
                  </a:lnTo>
                  <a:close/>
                  <a:moveTo>
                    <a:pt x="4205" y="796"/>
                  </a:moveTo>
                  <a:lnTo>
                    <a:pt x="4208" y="796"/>
                  </a:lnTo>
                  <a:lnTo>
                    <a:pt x="4208" y="797"/>
                  </a:lnTo>
                  <a:lnTo>
                    <a:pt x="4205" y="797"/>
                  </a:lnTo>
                  <a:lnTo>
                    <a:pt x="4205" y="796"/>
                  </a:lnTo>
                  <a:close/>
                  <a:moveTo>
                    <a:pt x="4215" y="794"/>
                  </a:moveTo>
                  <a:lnTo>
                    <a:pt x="4218" y="794"/>
                  </a:lnTo>
                  <a:lnTo>
                    <a:pt x="4218" y="796"/>
                  </a:lnTo>
                  <a:lnTo>
                    <a:pt x="4215" y="796"/>
                  </a:lnTo>
                  <a:lnTo>
                    <a:pt x="4215" y="794"/>
                  </a:lnTo>
                  <a:close/>
                  <a:moveTo>
                    <a:pt x="4216" y="790"/>
                  </a:moveTo>
                  <a:lnTo>
                    <a:pt x="4220" y="790"/>
                  </a:lnTo>
                  <a:lnTo>
                    <a:pt x="4220" y="792"/>
                  </a:lnTo>
                  <a:lnTo>
                    <a:pt x="4216" y="792"/>
                  </a:lnTo>
                  <a:lnTo>
                    <a:pt x="4216" y="790"/>
                  </a:lnTo>
                  <a:close/>
                  <a:moveTo>
                    <a:pt x="4227" y="785"/>
                  </a:moveTo>
                  <a:lnTo>
                    <a:pt x="4227" y="787"/>
                  </a:lnTo>
                  <a:lnTo>
                    <a:pt x="4222" y="787"/>
                  </a:lnTo>
                  <a:lnTo>
                    <a:pt x="4227" y="785"/>
                  </a:lnTo>
                  <a:close/>
                  <a:moveTo>
                    <a:pt x="4268" y="775"/>
                  </a:moveTo>
                  <a:lnTo>
                    <a:pt x="4268" y="777"/>
                  </a:lnTo>
                  <a:lnTo>
                    <a:pt x="4263" y="778"/>
                  </a:lnTo>
                  <a:lnTo>
                    <a:pt x="4259" y="780"/>
                  </a:lnTo>
                  <a:lnTo>
                    <a:pt x="4256" y="780"/>
                  </a:lnTo>
                  <a:lnTo>
                    <a:pt x="4263" y="777"/>
                  </a:lnTo>
                  <a:lnTo>
                    <a:pt x="4268" y="775"/>
                  </a:lnTo>
                  <a:close/>
                  <a:moveTo>
                    <a:pt x="4269" y="773"/>
                  </a:moveTo>
                  <a:lnTo>
                    <a:pt x="4271" y="773"/>
                  </a:lnTo>
                  <a:lnTo>
                    <a:pt x="4271" y="775"/>
                  </a:lnTo>
                  <a:lnTo>
                    <a:pt x="4269" y="775"/>
                  </a:lnTo>
                  <a:lnTo>
                    <a:pt x="4269" y="773"/>
                  </a:lnTo>
                  <a:close/>
                  <a:moveTo>
                    <a:pt x="4222" y="775"/>
                  </a:moveTo>
                  <a:lnTo>
                    <a:pt x="4223" y="778"/>
                  </a:lnTo>
                  <a:lnTo>
                    <a:pt x="4222" y="777"/>
                  </a:lnTo>
                  <a:lnTo>
                    <a:pt x="4220" y="773"/>
                  </a:lnTo>
                  <a:lnTo>
                    <a:pt x="4222" y="775"/>
                  </a:lnTo>
                  <a:close/>
                  <a:moveTo>
                    <a:pt x="4242" y="760"/>
                  </a:moveTo>
                  <a:lnTo>
                    <a:pt x="4244" y="760"/>
                  </a:lnTo>
                  <a:lnTo>
                    <a:pt x="4244" y="761"/>
                  </a:lnTo>
                  <a:lnTo>
                    <a:pt x="4242" y="761"/>
                  </a:lnTo>
                  <a:lnTo>
                    <a:pt x="4242" y="760"/>
                  </a:lnTo>
                  <a:close/>
                  <a:moveTo>
                    <a:pt x="4177" y="755"/>
                  </a:moveTo>
                  <a:lnTo>
                    <a:pt x="4181" y="756"/>
                  </a:lnTo>
                  <a:lnTo>
                    <a:pt x="4179" y="761"/>
                  </a:lnTo>
                  <a:lnTo>
                    <a:pt x="4177" y="760"/>
                  </a:lnTo>
                  <a:lnTo>
                    <a:pt x="4177" y="765"/>
                  </a:lnTo>
                  <a:lnTo>
                    <a:pt x="4174" y="766"/>
                  </a:lnTo>
                  <a:lnTo>
                    <a:pt x="4170" y="760"/>
                  </a:lnTo>
                  <a:lnTo>
                    <a:pt x="4172" y="756"/>
                  </a:lnTo>
                  <a:lnTo>
                    <a:pt x="4177" y="755"/>
                  </a:lnTo>
                  <a:close/>
                  <a:moveTo>
                    <a:pt x="4264" y="755"/>
                  </a:moveTo>
                  <a:lnTo>
                    <a:pt x="4273" y="760"/>
                  </a:lnTo>
                  <a:lnTo>
                    <a:pt x="4268" y="768"/>
                  </a:lnTo>
                  <a:lnTo>
                    <a:pt x="4259" y="772"/>
                  </a:lnTo>
                  <a:lnTo>
                    <a:pt x="4257" y="770"/>
                  </a:lnTo>
                  <a:lnTo>
                    <a:pt x="4261" y="770"/>
                  </a:lnTo>
                  <a:lnTo>
                    <a:pt x="4261" y="766"/>
                  </a:lnTo>
                  <a:lnTo>
                    <a:pt x="4263" y="766"/>
                  </a:lnTo>
                  <a:lnTo>
                    <a:pt x="4259" y="763"/>
                  </a:lnTo>
                  <a:lnTo>
                    <a:pt x="4256" y="768"/>
                  </a:lnTo>
                  <a:lnTo>
                    <a:pt x="4254" y="768"/>
                  </a:lnTo>
                  <a:lnTo>
                    <a:pt x="4246" y="770"/>
                  </a:lnTo>
                  <a:lnTo>
                    <a:pt x="4244" y="768"/>
                  </a:lnTo>
                  <a:lnTo>
                    <a:pt x="4251" y="766"/>
                  </a:lnTo>
                  <a:lnTo>
                    <a:pt x="4246" y="765"/>
                  </a:lnTo>
                  <a:lnTo>
                    <a:pt x="4246" y="761"/>
                  </a:lnTo>
                  <a:lnTo>
                    <a:pt x="4249" y="761"/>
                  </a:lnTo>
                  <a:lnTo>
                    <a:pt x="4247" y="761"/>
                  </a:lnTo>
                  <a:lnTo>
                    <a:pt x="4247" y="760"/>
                  </a:lnTo>
                  <a:lnTo>
                    <a:pt x="4251" y="760"/>
                  </a:lnTo>
                  <a:lnTo>
                    <a:pt x="4252" y="763"/>
                  </a:lnTo>
                  <a:lnTo>
                    <a:pt x="4257" y="761"/>
                  </a:lnTo>
                  <a:lnTo>
                    <a:pt x="4256" y="760"/>
                  </a:lnTo>
                  <a:lnTo>
                    <a:pt x="4261" y="756"/>
                  </a:lnTo>
                  <a:lnTo>
                    <a:pt x="4263" y="758"/>
                  </a:lnTo>
                  <a:lnTo>
                    <a:pt x="4263" y="756"/>
                  </a:lnTo>
                  <a:lnTo>
                    <a:pt x="4264" y="755"/>
                  </a:lnTo>
                  <a:close/>
                  <a:moveTo>
                    <a:pt x="4211" y="746"/>
                  </a:moveTo>
                  <a:lnTo>
                    <a:pt x="4215" y="748"/>
                  </a:lnTo>
                  <a:lnTo>
                    <a:pt x="4216" y="746"/>
                  </a:lnTo>
                  <a:lnTo>
                    <a:pt x="4216" y="749"/>
                  </a:lnTo>
                  <a:lnTo>
                    <a:pt x="4213" y="748"/>
                  </a:lnTo>
                  <a:lnTo>
                    <a:pt x="4211" y="746"/>
                  </a:lnTo>
                  <a:close/>
                  <a:moveTo>
                    <a:pt x="4206" y="744"/>
                  </a:moveTo>
                  <a:lnTo>
                    <a:pt x="4208" y="744"/>
                  </a:lnTo>
                  <a:lnTo>
                    <a:pt x="4208" y="748"/>
                  </a:lnTo>
                  <a:lnTo>
                    <a:pt x="4206" y="748"/>
                  </a:lnTo>
                  <a:lnTo>
                    <a:pt x="4206" y="744"/>
                  </a:lnTo>
                  <a:close/>
                  <a:moveTo>
                    <a:pt x="4269" y="744"/>
                  </a:moveTo>
                  <a:lnTo>
                    <a:pt x="4271" y="744"/>
                  </a:lnTo>
                  <a:lnTo>
                    <a:pt x="4271" y="746"/>
                  </a:lnTo>
                  <a:lnTo>
                    <a:pt x="4269" y="746"/>
                  </a:lnTo>
                  <a:lnTo>
                    <a:pt x="4269" y="744"/>
                  </a:lnTo>
                  <a:close/>
                  <a:moveTo>
                    <a:pt x="4249" y="744"/>
                  </a:moveTo>
                  <a:lnTo>
                    <a:pt x="4252" y="744"/>
                  </a:lnTo>
                  <a:lnTo>
                    <a:pt x="4252" y="746"/>
                  </a:lnTo>
                  <a:lnTo>
                    <a:pt x="4249" y="748"/>
                  </a:lnTo>
                  <a:lnTo>
                    <a:pt x="4247" y="746"/>
                  </a:lnTo>
                  <a:lnTo>
                    <a:pt x="4249" y="744"/>
                  </a:lnTo>
                  <a:close/>
                  <a:moveTo>
                    <a:pt x="4293" y="743"/>
                  </a:moveTo>
                  <a:lnTo>
                    <a:pt x="4297" y="744"/>
                  </a:lnTo>
                  <a:lnTo>
                    <a:pt x="4292" y="744"/>
                  </a:lnTo>
                  <a:lnTo>
                    <a:pt x="4292" y="743"/>
                  </a:lnTo>
                  <a:lnTo>
                    <a:pt x="4293" y="743"/>
                  </a:lnTo>
                  <a:close/>
                  <a:moveTo>
                    <a:pt x="4216" y="741"/>
                  </a:moveTo>
                  <a:lnTo>
                    <a:pt x="4216" y="743"/>
                  </a:lnTo>
                  <a:lnTo>
                    <a:pt x="4218" y="744"/>
                  </a:lnTo>
                  <a:lnTo>
                    <a:pt x="4216" y="746"/>
                  </a:lnTo>
                  <a:lnTo>
                    <a:pt x="4213" y="744"/>
                  </a:lnTo>
                  <a:lnTo>
                    <a:pt x="4213" y="741"/>
                  </a:lnTo>
                  <a:lnTo>
                    <a:pt x="4216" y="741"/>
                  </a:lnTo>
                  <a:close/>
                  <a:moveTo>
                    <a:pt x="4232" y="731"/>
                  </a:moveTo>
                  <a:lnTo>
                    <a:pt x="4230" y="732"/>
                  </a:lnTo>
                  <a:lnTo>
                    <a:pt x="4228" y="732"/>
                  </a:lnTo>
                  <a:lnTo>
                    <a:pt x="4232" y="731"/>
                  </a:lnTo>
                  <a:close/>
                  <a:moveTo>
                    <a:pt x="4218" y="727"/>
                  </a:moveTo>
                  <a:lnTo>
                    <a:pt x="4220" y="729"/>
                  </a:lnTo>
                  <a:lnTo>
                    <a:pt x="4215" y="729"/>
                  </a:lnTo>
                  <a:lnTo>
                    <a:pt x="4218" y="727"/>
                  </a:lnTo>
                  <a:close/>
                  <a:moveTo>
                    <a:pt x="4222" y="726"/>
                  </a:moveTo>
                  <a:lnTo>
                    <a:pt x="4225" y="731"/>
                  </a:lnTo>
                  <a:lnTo>
                    <a:pt x="4220" y="731"/>
                  </a:lnTo>
                  <a:lnTo>
                    <a:pt x="4220" y="729"/>
                  </a:lnTo>
                  <a:lnTo>
                    <a:pt x="4220" y="727"/>
                  </a:lnTo>
                  <a:lnTo>
                    <a:pt x="4222" y="727"/>
                  </a:lnTo>
                  <a:lnTo>
                    <a:pt x="4220" y="726"/>
                  </a:lnTo>
                  <a:lnTo>
                    <a:pt x="4222" y="726"/>
                  </a:lnTo>
                  <a:close/>
                  <a:moveTo>
                    <a:pt x="4269" y="724"/>
                  </a:moveTo>
                  <a:lnTo>
                    <a:pt x="4273" y="724"/>
                  </a:lnTo>
                  <a:lnTo>
                    <a:pt x="4273" y="726"/>
                  </a:lnTo>
                  <a:lnTo>
                    <a:pt x="4269" y="726"/>
                  </a:lnTo>
                  <a:lnTo>
                    <a:pt x="4269" y="724"/>
                  </a:lnTo>
                  <a:close/>
                  <a:moveTo>
                    <a:pt x="4198" y="715"/>
                  </a:moveTo>
                  <a:lnTo>
                    <a:pt x="4198" y="717"/>
                  </a:lnTo>
                  <a:lnTo>
                    <a:pt x="4191" y="715"/>
                  </a:lnTo>
                  <a:lnTo>
                    <a:pt x="4198" y="715"/>
                  </a:lnTo>
                  <a:close/>
                  <a:moveTo>
                    <a:pt x="4249" y="712"/>
                  </a:moveTo>
                  <a:lnTo>
                    <a:pt x="4252" y="712"/>
                  </a:lnTo>
                  <a:lnTo>
                    <a:pt x="4252" y="714"/>
                  </a:lnTo>
                  <a:lnTo>
                    <a:pt x="4249" y="714"/>
                  </a:lnTo>
                  <a:lnTo>
                    <a:pt x="4249" y="712"/>
                  </a:lnTo>
                  <a:close/>
                  <a:moveTo>
                    <a:pt x="4285" y="708"/>
                  </a:moveTo>
                  <a:lnTo>
                    <a:pt x="4295" y="708"/>
                  </a:lnTo>
                  <a:lnTo>
                    <a:pt x="4302" y="712"/>
                  </a:lnTo>
                  <a:lnTo>
                    <a:pt x="4304" y="712"/>
                  </a:lnTo>
                  <a:lnTo>
                    <a:pt x="4305" y="715"/>
                  </a:lnTo>
                  <a:lnTo>
                    <a:pt x="4307" y="714"/>
                  </a:lnTo>
                  <a:lnTo>
                    <a:pt x="4307" y="712"/>
                  </a:lnTo>
                  <a:lnTo>
                    <a:pt x="4310" y="712"/>
                  </a:lnTo>
                  <a:lnTo>
                    <a:pt x="4316" y="710"/>
                  </a:lnTo>
                  <a:lnTo>
                    <a:pt x="4316" y="714"/>
                  </a:lnTo>
                  <a:lnTo>
                    <a:pt x="4314" y="715"/>
                  </a:lnTo>
                  <a:lnTo>
                    <a:pt x="4322" y="717"/>
                  </a:lnTo>
                  <a:lnTo>
                    <a:pt x="4326" y="715"/>
                  </a:lnTo>
                  <a:lnTo>
                    <a:pt x="4331" y="719"/>
                  </a:lnTo>
                  <a:lnTo>
                    <a:pt x="4333" y="724"/>
                  </a:lnTo>
                  <a:lnTo>
                    <a:pt x="4338" y="726"/>
                  </a:lnTo>
                  <a:lnTo>
                    <a:pt x="4341" y="724"/>
                  </a:lnTo>
                  <a:lnTo>
                    <a:pt x="4345" y="727"/>
                  </a:lnTo>
                  <a:lnTo>
                    <a:pt x="4348" y="731"/>
                  </a:lnTo>
                  <a:lnTo>
                    <a:pt x="4345" y="736"/>
                  </a:lnTo>
                  <a:lnTo>
                    <a:pt x="4350" y="743"/>
                  </a:lnTo>
                  <a:lnTo>
                    <a:pt x="4346" y="743"/>
                  </a:lnTo>
                  <a:lnTo>
                    <a:pt x="4343" y="749"/>
                  </a:lnTo>
                  <a:lnTo>
                    <a:pt x="4339" y="748"/>
                  </a:lnTo>
                  <a:lnTo>
                    <a:pt x="4339" y="753"/>
                  </a:lnTo>
                  <a:lnTo>
                    <a:pt x="4333" y="751"/>
                  </a:lnTo>
                  <a:lnTo>
                    <a:pt x="4333" y="748"/>
                  </a:lnTo>
                  <a:lnTo>
                    <a:pt x="4329" y="748"/>
                  </a:lnTo>
                  <a:lnTo>
                    <a:pt x="4322" y="746"/>
                  </a:lnTo>
                  <a:lnTo>
                    <a:pt x="4322" y="744"/>
                  </a:lnTo>
                  <a:lnTo>
                    <a:pt x="4314" y="749"/>
                  </a:lnTo>
                  <a:lnTo>
                    <a:pt x="4314" y="748"/>
                  </a:lnTo>
                  <a:lnTo>
                    <a:pt x="4312" y="751"/>
                  </a:lnTo>
                  <a:lnTo>
                    <a:pt x="4310" y="748"/>
                  </a:lnTo>
                  <a:lnTo>
                    <a:pt x="4309" y="748"/>
                  </a:lnTo>
                  <a:lnTo>
                    <a:pt x="4309" y="751"/>
                  </a:lnTo>
                  <a:lnTo>
                    <a:pt x="4302" y="749"/>
                  </a:lnTo>
                  <a:lnTo>
                    <a:pt x="4300" y="744"/>
                  </a:lnTo>
                  <a:lnTo>
                    <a:pt x="4297" y="743"/>
                  </a:lnTo>
                  <a:lnTo>
                    <a:pt x="4297" y="739"/>
                  </a:lnTo>
                  <a:lnTo>
                    <a:pt x="4293" y="736"/>
                  </a:lnTo>
                  <a:lnTo>
                    <a:pt x="4285" y="736"/>
                  </a:lnTo>
                  <a:lnTo>
                    <a:pt x="4285" y="727"/>
                  </a:lnTo>
                  <a:lnTo>
                    <a:pt x="4276" y="724"/>
                  </a:lnTo>
                  <a:lnTo>
                    <a:pt x="4275" y="719"/>
                  </a:lnTo>
                  <a:lnTo>
                    <a:pt x="4271" y="719"/>
                  </a:lnTo>
                  <a:lnTo>
                    <a:pt x="4273" y="717"/>
                  </a:lnTo>
                  <a:lnTo>
                    <a:pt x="4269" y="717"/>
                  </a:lnTo>
                  <a:lnTo>
                    <a:pt x="4269" y="719"/>
                  </a:lnTo>
                  <a:lnTo>
                    <a:pt x="4264" y="717"/>
                  </a:lnTo>
                  <a:lnTo>
                    <a:pt x="4264" y="720"/>
                  </a:lnTo>
                  <a:lnTo>
                    <a:pt x="4268" y="720"/>
                  </a:lnTo>
                  <a:lnTo>
                    <a:pt x="4269" y="722"/>
                  </a:lnTo>
                  <a:lnTo>
                    <a:pt x="4264" y="722"/>
                  </a:lnTo>
                  <a:lnTo>
                    <a:pt x="4266" y="726"/>
                  </a:lnTo>
                  <a:lnTo>
                    <a:pt x="4264" y="724"/>
                  </a:lnTo>
                  <a:lnTo>
                    <a:pt x="4264" y="726"/>
                  </a:lnTo>
                  <a:lnTo>
                    <a:pt x="4268" y="726"/>
                  </a:lnTo>
                  <a:lnTo>
                    <a:pt x="4271" y="729"/>
                  </a:lnTo>
                  <a:lnTo>
                    <a:pt x="4276" y="736"/>
                  </a:lnTo>
                  <a:lnTo>
                    <a:pt x="4278" y="741"/>
                  </a:lnTo>
                  <a:lnTo>
                    <a:pt x="4278" y="743"/>
                  </a:lnTo>
                  <a:lnTo>
                    <a:pt x="4283" y="743"/>
                  </a:lnTo>
                  <a:lnTo>
                    <a:pt x="4288" y="744"/>
                  </a:lnTo>
                  <a:lnTo>
                    <a:pt x="4286" y="743"/>
                  </a:lnTo>
                  <a:lnTo>
                    <a:pt x="4290" y="743"/>
                  </a:lnTo>
                  <a:lnTo>
                    <a:pt x="4292" y="744"/>
                  </a:lnTo>
                  <a:lnTo>
                    <a:pt x="4297" y="746"/>
                  </a:lnTo>
                  <a:lnTo>
                    <a:pt x="4300" y="744"/>
                  </a:lnTo>
                  <a:lnTo>
                    <a:pt x="4302" y="749"/>
                  </a:lnTo>
                  <a:lnTo>
                    <a:pt x="4304" y="749"/>
                  </a:lnTo>
                  <a:lnTo>
                    <a:pt x="4302" y="751"/>
                  </a:lnTo>
                  <a:lnTo>
                    <a:pt x="4300" y="751"/>
                  </a:lnTo>
                  <a:lnTo>
                    <a:pt x="4302" y="753"/>
                  </a:lnTo>
                  <a:lnTo>
                    <a:pt x="4295" y="756"/>
                  </a:lnTo>
                  <a:lnTo>
                    <a:pt x="4295" y="758"/>
                  </a:lnTo>
                  <a:lnTo>
                    <a:pt x="4292" y="758"/>
                  </a:lnTo>
                  <a:lnTo>
                    <a:pt x="4286" y="760"/>
                  </a:lnTo>
                  <a:lnTo>
                    <a:pt x="4285" y="761"/>
                  </a:lnTo>
                  <a:lnTo>
                    <a:pt x="4276" y="760"/>
                  </a:lnTo>
                  <a:lnTo>
                    <a:pt x="4275" y="756"/>
                  </a:lnTo>
                  <a:lnTo>
                    <a:pt x="4273" y="749"/>
                  </a:lnTo>
                  <a:lnTo>
                    <a:pt x="4269" y="748"/>
                  </a:lnTo>
                  <a:lnTo>
                    <a:pt x="4275" y="746"/>
                  </a:lnTo>
                  <a:lnTo>
                    <a:pt x="4271" y="743"/>
                  </a:lnTo>
                  <a:lnTo>
                    <a:pt x="4266" y="744"/>
                  </a:lnTo>
                  <a:lnTo>
                    <a:pt x="4259" y="746"/>
                  </a:lnTo>
                  <a:lnTo>
                    <a:pt x="4261" y="748"/>
                  </a:lnTo>
                  <a:lnTo>
                    <a:pt x="4257" y="751"/>
                  </a:lnTo>
                  <a:lnTo>
                    <a:pt x="4259" y="751"/>
                  </a:lnTo>
                  <a:lnTo>
                    <a:pt x="4261" y="753"/>
                  </a:lnTo>
                  <a:lnTo>
                    <a:pt x="4256" y="760"/>
                  </a:lnTo>
                  <a:lnTo>
                    <a:pt x="4254" y="758"/>
                  </a:lnTo>
                  <a:lnTo>
                    <a:pt x="4256" y="755"/>
                  </a:lnTo>
                  <a:lnTo>
                    <a:pt x="4256" y="753"/>
                  </a:lnTo>
                  <a:lnTo>
                    <a:pt x="4254" y="753"/>
                  </a:lnTo>
                  <a:lnTo>
                    <a:pt x="4256" y="744"/>
                  </a:lnTo>
                  <a:lnTo>
                    <a:pt x="4252" y="744"/>
                  </a:lnTo>
                  <a:lnTo>
                    <a:pt x="4252" y="743"/>
                  </a:lnTo>
                  <a:lnTo>
                    <a:pt x="4252" y="737"/>
                  </a:lnTo>
                  <a:lnTo>
                    <a:pt x="4246" y="739"/>
                  </a:lnTo>
                  <a:lnTo>
                    <a:pt x="4244" y="743"/>
                  </a:lnTo>
                  <a:lnTo>
                    <a:pt x="4242" y="743"/>
                  </a:lnTo>
                  <a:lnTo>
                    <a:pt x="4242" y="741"/>
                  </a:lnTo>
                  <a:lnTo>
                    <a:pt x="4240" y="739"/>
                  </a:lnTo>
                  <a:lnTo>
                    <a:pt x="4237" y="739"/>
                  </a:lnTo>
                  <a:lnTo>
                    <a:pt x="4235" y="739"/>
                  </a:lnTo>
                  <a:lnTo>
                    <a:pt x="4235" y="741"/>
                  </a:lnTo>
                  <a:lnTo>
                    <a:pt x="4232" y="737"/>
                  </a:lnTo>
                  <a:lnTo>
                    <a:pt x="4228" y="741"/>
                  </a:lnTo>
                  <a:lnTo>
                    <a:pt x="4228" y="737"/>
                  </a:lnTo>
                  <a:lnTo>
                    <a:pt x="4225" y="736"/>
                  </a:lnTo>
                  <a:lnTo>
                    <a:pt x="4216" y="732"/>
                  </a:lnTo>
                  <a:lnTo>
                    <a:pt x="4216" y="731"/>
                  </a:lnTo>
                  <a:lnTo>
                    <a:pt x="4222" y="732"/>
                  </a:lnTo>
                  <a:lnTo>
                    <a:pt x="4222" y="734"/>
                  </a:lnTo>
                  <a:lnTo>
                    <a:pt x="4228" y="734"/>
                  </a:lnTo>
                  <a:lnTo>
                    <a:pt x="4232" y="732"/>
                  </a:lnTo>
                  <a:lnTo>
                    <a:pt x="4237" y="736"/>
                  </a:lnTo>
                  <a:lnTo>
                    <a:pt x="4239" y="732"/>
                  </a:lnTo>
                  <a:lnTo>
                    <a:pt x="4244" y="731"/>
                  </a:lnTo>
                  <a:lnTo>
                    <a:pt x="4240" y="729"/>
                  </a:lnTo>
                  <a:lnTo>
                    <a:pt x="4235" y="729"/>
                  </a:lnTo>
                  <a:lnTo>
                    <a:pt x="4240" y="727"/>
                  </a:lnTo>
                  <a:lnTo>
                    <a:pt x="4240" y="722"/>
                  </a:lnTo>
                  <a:lnTo>
                    <a:pt x="4240" y="726"/>
                  </a:lnTo>
                  <a:lnTo>
                    <a:pt x="4239" y="722"/>
                  </a:lnTo>
                  <a:lnTo>
                    <a:pt x="4240" y="727"/>
                  </a:lnTo>
                  <a:lnTo>
                    <a:pt x="4235" y="727"/>
                  </a:lnTo>
                  <a:lnTo>
                    <a:pt x="4237" y="729"/>
                  </a:lnTo>
                  <a:lnTo>
                    <a:pt x="4234" y="724"/>
                  </a:lnTo>
                  <a:lnTo>
                    <a:pt x="4234" y="727"/>
                  </a:lnTo>
                  <a:lnTo>
                    <a:pt x="4230" y="724"/>
                  </a:lnTo>
                  <a:lnTo>
                    <a:pt x="4232" y="729"/>
                  </a:lnTo>
                  <a:lnTo>
                    <a:pt x="4234" y="729"/>
                  </a:lnTo>
                  <a:lnTo>
                    <a:pt x="4234" y="731"/>
                  </a:lnTo>
                  <a:lnTo>
                    <a:pt x="4227" y="729"/>
                  </a:lnTo>
                  <a:lnTo>
                    <a:pt x="4227" y="726"/>
                  </a:lnTo>
                  <a:lnTo>
                    <a:pt x="4223" y="726"/>
                  </a:lnTo>
                  <a:lnTo>
                    <a:pt x="4223" y="724"/>
                  </a:lnTo>
                  <a:lnTo>
                    <a:pt x="4225" y="724"/>
                  </a:lnTo>
                  <a:lnTo>
                    <a:pt x="4223" y="720"/>
                  </a:lnTo>
                  <a:lnTo>
                    <a:pt x="4225" y="720"/>
                  </a:lnTo>
                  <a:lnTo>
                    <a:pt x="4225" y="719"/>
                  </a:lnTo>
                  <a:lnTo>
                    <a:pt x="4232" y="720"/>
                  </a:lnTo>
                  <a:lnTo>
                    <a:pt x="4232" y="717"/>
                  </a:lnTo>
                  <a:lnTo>
                    <a:pt x="4234" y="724"/>
                  </a:lnTo>
                  <a:lnTo>
                    <a:pt x="4235" y="722"/>
                  </a:lnTo>
                  <a:lnTo>
                    <a:pt x="4234" y="717"/>
                  </a:lnTo>
                  <a:lnTo>
                    <a:pt x="4239" y="717"/>
                  </a:lnTo>
                  <a:lnTo>
                    <a:pt x="4237" y="720"/>
                  </a:lnTo>
                  <a:lnTo>
                    <a:pt x="4239" y="720"/>
                  </a:lnTo>
                  <a:lnTo>
                    <a:pt x="4240" y="720"/>
                  </a:lnTo>
                  <a:lnTo>
                    <a:pt x="4242" y="720"/>
                  </a:lnTo>
                  <a:lnTo>
                    <a:pt x="4240" y="719"/>
                  </a:lnTo>
                  <a:lnTo>
                    <a:pt x="4242" y="717"/>
                  </a:lnTo>
                  <a:lnTo>
                    <a:pt x="4244" y="719"/>
                  </a:lnTo>
                  <a:lnTo>
                    <a:pt x="4244" y="717"/>
                  </a:lnTo>
                  <a:lnTo>
                    <a:pt x="4247" y="719"/>
                  </a:lnTo>
                  <a:lnTo>
                    <a:pt x="4247" y="717"/>
                  </a:lnTo>
                  <a:lnTo>
                    <a:pt x="4252" y="715"/>
                  </a:lnTo>
                  <a:lnTo>
                    <a:pt x="4251" y="714"/>
                  </a:lnTo>
                  <a:lnTo>
                    <a:pt x="4254" y="715"/>
                  </a:lnTo>
                  <a:lnTo>
                    <a:pt x="4256" y="717"/>
                  </a:lnTo>
                  <a:lnTo>
                    <a:pt x="4257" y="717"/>
                  </a:lnTo>
                  <a:lnTo>
                    <a:pt x="4256" y="715"/>
                  </a:lnTo>
                  <a:lnTo>
                    <a:pt x="4259" y="717"/>
                  </a:lnTo>
                  <a:lnTo>
                    <a:pt x="4257" y="712"/>
                  </a:lnTo>
                  <a:lnTo>
                    <a:pt x="4259" y="715"/>
                  </a:lnTo>
                  <a:lnTo>
                    <a:pt x="4261" y="712"/>
                  </a:lnTo>
                  <a:lnTo>
                    <a:pt x="4266" y="715"/>
                  </a:lnTo>
                  <a:lnTo>
                    <a:pt x="4266" y="714"/>
                  </a:lnTo>
                  <a:lnTo>
                    <a:pt x="4268" y="715"/>
                  </a:lnTo>
                  <a:lnTo>
                    <a:pt x="4276" y="710"/>
                  </a:lnTo>
                  <a:lnTo>
                    <a:pt x="4278" y="712"/>
                  </a:lnTo>
                  <a:lnTo>
                    <a:pt x="4275" y="715"/>
                  </a:lnTo>
                  <a:lnTo>
                    <a:pt x="4278" y="714"/>
                  </a:lnTo>
                  <a:lnTo>
                    <a:pt x="4281" y="714"/>
                  </a:lnTo>
                  <a:lnTo>
                    <a:pt x="4283" y="712"/>
                  </a:lnTo>
                  <a:lnTo>
                    <a:pt x="4278" y="712"/>
                  </a:lnTo>
                  <a:lnTo>
                    <a:pt x="4278" y="710"/>
                  </a:lnTo>
                  <a:lnTo>
                    <a:pt x="4285" y="708"/>
                  </a:lnTo>
                  <a:close/>
                  <a:moveTo>
                    <a:pt x="4206" y="705"/>
                  </a:moveTo>
                  <a:lnTo>
                    <a:pt x="4206" y="707"/>
                  </a:lnTo>
                  <a:lnTo>
                    <a:pt x="4205" y="707"/>
                  </a:lnTo>
                  <a:lnTo>
                    <a:pt x="4203" y="707"/>
                  </a:lnTo>
                  <a:lnTo>
                    <a:pt x="4203" y="708"/>
                  </a:lnTo>
                  <a:lnTo>
                    <a:pt x="4206" y="710"/>
                  </a:lnTo>
                  <a:lnTo>
                    <a:pt x="4203" y="712"/>
                  </a:lnTo>
                  <a:lnTo>
                    <a:pt x="4208" y="714"/>
                  </a:lnTo>
                  <a:lnTo>
                    <a:pt x="4208" y="712"/>
                  </a:lnTo>
                  <a:lnTo>
                    <a:pt x="4210" y="715"/>
                  </a:lnTo>
                  <a:lnTo>
                    <a:pt x="4206" y="719"/>
                  </a:lnTo>
                  <a:lnTo>
                    <a:pt x="4201" y="715"/>
                  </a:lnTo>
                  <a:lnTo>
                    <a:pt x="4201" y="712"/>
                  </a:lnTo>
                  <a:lnTo>
                    <a:pt x="4203" y="712"/>
                  </a:lnTo>
                  <a:lnTo>
                    <a:pt x="4199" y="707"/>
                  </a:lnTo>
                  <a:lnTo>
                    <a:pt x="4206" y="705"/>
                  </a:lnTo>
                  <a:close/>
                  <a:moveTo>
                    <a:pt x="4295" y="703"/>
                  </a:moveTo>
                  <a:lnTo>
                    <a:pt x="4297" y="703"/>
                  </a:lnTo>
                  <a:lnTo>
                    <a:pt x="4298" y="705"/>
                  </a:lnTo>
                  <a:lnTo>
                    <a:pt x="4295" y="705"/>
                  </a:lnTo>
                  <a:lnTo>
                    <a:pt x="4295" y="703"/>
                  </a:lnTo>
                  <a:close/>
                  <a:moveTo>
                    <a:pt x="4220" y="695"/>
                  </a:moveTo>
                  <a:lnTo>
                    <a:pt x="4223" y="695"/>
                  </a:lnTo>
                  <a:lnTo>
                    <a:pt x="4223" y="696"/>
                  </a:lnTo>
                  <a:lnTo>
                    <a:pt x="4220" y="696"/>
                  </a:lnTo>
                  <a:lnTo>
                    <a:pt x="4220" y="695"/>
                  </a:lnTo>
                  <a:close/>
                  <a:moveTo>
                    <a:pt x="4205" y="690"/>
                  </a:moveTo>
                  <a:lnTo>
                    <a:pt x="4208" y="690"/>
                  </a:lnTo>
                  <a:lnTo>
                    <a:pt x="4208" y="691"/>
                  </a:lnTo>
                  <a:lnTo>
                    <a:pt x="4205" y="691"/>
                  </a:lnTo>
                  <a:lnTo>
                    <a:pt x="4205" y="690"/>
                  </a:lnTo>
                  <a:close/>
                  <a:moveTo>
                    <a:pt x="4194" y="686"/>
                  </a:moveTo>
                  <a:lnTo>
                    <a:pt x="4198" y="688"/>
                  </a:lnTo>
                  <a:lnTo>
                    <a:pt x="4196" y="690"/>
                  </a:lnTo>
                  <a:lnTo>
                    <a:pt x="4194" y="688"/>
                  </a:lnTo>
                  <a:lnTo>
                    <a:pt x="4196" y="688"/>
                  </a:lnTo>
                  <a:lnTo>
                    <a:pt x="4194" y="686"/>
                  </a:lnTo>
                  <a:lnTo>
                    <a:pt x="4193" y="686"/>
                  </a:lnTo>
                  <a:lnTo>
                    <a:pt x="4194" y="688"/>
                  </a:lnTo>
                  <a:lnTo>
                    <a:pt x="4189" y="686"/>
                  </a:lnTo>
                  <a:lnTo>
                    <a:pt x="4194" y="686"/>
                  </a:lnTo>
                  <a:close/>
                  <a:moveTo>
                    <a:pt x="4174" y="669"/>
                  </a:moveTo>
                  <a:lnTo>
                    <a:pt x="4179" y="669"/>
                  </a:lnTo>
                  <a:lnTo>
                    <a:pt x="4181" y="674"/>
                  </a:lnTo>
                  <a:lnTo>
                    <a:pt x="4176" y="674"/>
                  </a:lnTo>
                  <a:lnTo>
                    <a:pt x="4172" y="669"/>
                  </a:lnTo>
                  <a:lnTo>
                    <a:pt x="4174" y="669"/>
                  </a:lnTo>
                  <a:close/>
                  <a:moveTo>
                    <a:pt x="4314" y="661"/>
                  </a:moveTo>
                  <a:lnTo>
                    <a:pt x="4317" y="661"/>
                  </a:lnTo>
                  <a:lnTo>
                    <a:pt x="4317" y="664"/>
                  </a:lnTo>
                  <a:lnTo>
                    <a:pt x="4314" y="664"/>
                  </a:lnTo>
                  <a:lnTo>
                    <a:pt x="4314" y="661"/>
                  </a:lnTo>
                  <a:close/>
                  <a:moveTo>
                    <a:pt x="4333" y="637"/>
                  </a:moveTo>
                  <a:lnTo>
                    <a:pt x="4333" y="638"/>
                  </a:lnTo>
                  <a:lnTo>
                    <a:pt x="4333" y="637"/>
                  </a:lnTo>
                  <a:close/>
                  <a:moveTo>
                    <a:pt x="4338" y="584"/>
                  </a:moveTo>
                  <a:lnTo>
                    <a:pt x="4339" y="584"/>
                  </a:lnTo>
                  <a:lnTo>
                    <a:pt x="4339" y="585"/>
                  </a:lnTo>
                  <a:lnTo>
                    <a:pt x="4338" y="585"/>
                  </a:lnTo>
                  <a:lnTo>
                    <a:pt x="4338" y="584"/>
                  </a:lnTo>
                  <a:close/>
                  <a:moveTo>
                    <a:pt x="4339" y="582"/>
                  </a:moveTo>
                  <a:lnTo>
                    <a:pt x="4339" y="579"/>
                  </a:lnTo>
                  <a:lnTo>
                    <a:pt x="4341" y="579"/>
                  </a:lnTo>
                  <a:lnTo>
                    <a:pt x="4343" y="580"/>
                  </a:lnTo>
                  <a:lnTo>
                    <a:pt x="4339" y="582"/>
                  </a:lnTo>
                  <a:close/>
                  <a:moveTo>
                    <a:pt x="3368" y="1134"/>
                  </a:moveTo>
                  <a:lnTo>
                    <a:pt x="3371" y="1139"/>
                  </a:lnTo>
                  <a:lnTo>
                    <a:pt x="3371" y="1141"/>
                  </a:lnTo>
                  <a:lnTo>
                    <a:pt x="3365" y="1141"/>
                  </a:lnTo>
                  <a:lnTo>
                    <a:pt x="3365" y="1144"/>
                  </a:lnTo>
                  <a:lnTo>
                    <a:pt x="3363" y="1144"/>
                  </a:lnTo>
                  <a:lnTo>
                    <a:pt x="3356" y="1139"/>
                  </a:lnTo>
                  <a:lnTo>
                    <a:pt x="3360" y="1135"/>
                  </a:lnTo>
                  <a:lnTo>
                    <a:pt x="3368" y="1134"/>
                  </a:lnTo>
                  <a:close/>
                  <a:moveTo>
                    <a:pt x="3361" y="1127"/>
                  </a:moveTo>
                  <a:lnTo>
                    <a:pt x="3358" y="1130"/>
                  </a:lnTo>
                  <a:lnTo>
                    <a:pt x="3358" y="1129"/>
                  </a:lnTo>
                  <a:lnTo>
                    <a:pt x="3361" y="1127"/>
                  </a:lnTo>
                  <a:close/>
                  <a:moveTo>
                    <a:pt x="3278" y="1105"/>
                  </a:moveTo>
                  <a:lnTo>
                    <a:pt x="3279" y="1105"/>
                  </a:lnTo>
                  <a:lnTo>
                    <a:pt x="3279" y="1106"/>
                  </a:lnTo>
                  <a:lnTo>
                    <a:pt x="3278" y="1106"/>
                  </a:lnTo>
                  <a:lnTo>
                    <a:pt x="3278" y="1105"/>
                  </a:lnTo>
                  <a:close/>
                  <a:moveTo>
                    <a:pt x="3276" y="1101"/>
                  </a:moveTo>
                  <a:lnTo>
                    <a:pt x="3278" y="1101"/>
                  </a:lnTo>
                  <a:lnTo>
                    <a:pt x="3278" y="1103"/>
                  </a:lnTo>
                  <a:lnTo>
                    <a:pt x="3276" y="1103"/>
                  </a:lnTo>
                  <a:lnTo>
                    <a:pt x="3276" y="1101"/>
                  </a:lnTo>
                  <a:close/>
                  <a:moveTo>
                    <a:pt x="3290" y="1076"/>
                  </a:moveTo>
                  <a:lnTo>
                    <a:pt x="3293" y="1074"/>
                  </a:lnTo>
                  <a:lnTo>
                    <a:pt x="3293" y="1077"/>
                  </a:lnTo>
                  <a:lnTo>
                    <a:pt x="3286" y="1074"/>
                  </a:lnTo>
                  <a:lnTo>
                    <a:pt x="3290" y="1076"/>
                  </a:lnTo>
                  <a:lnTo>
                    <a:pt x="3290" y="1074"/>
                  </a:lnTo>
                  <a:lnTo>
                    <a:pt x="3290" y="1076"/>
                  </a:lnTo>
                  <a:close/>
                  <a:moveTo>
                    <a:pt x="3274" y="1071"/>
                  </a:moveTo>
                  <a:lnTo>
                    <a:pt x="3278" y="1071"/>
                  </a:lnTo>
                  <a:lnTo>
                    <a:pt x="3278" y="1072"/>
                  </a:lnTo>
                  <a:lnTo>
                    <a:pt x="3274" y="1072"/>
                  </a:lnTo>
                  <a:lnTo>
                    <a:pt x="3274" y="1071"/>
                  </a:lnTo>
                  <a:close/>
                  <a:moveTo>
                    <a:pt x="3279" y="1071"/>
                  </a:moveTo>
                  <a:lnTo>
                    <a:pt x="3283" y="1072"/>
                  </a:lnTo>
                  <a:lnTo>
                    <a:pt x="3281" y="1074"/>
                  </a:lnTo>
                  <a:lnTo>
                    <a:pt x="3279" y="1074"/>
                  </a:lnTo>
                  <a:lnTo>
                    <a:pt x="3278" y="1072"/>
                  </a:lnTo>
                  <a:lnTo>
                    <a:pt x="3279" y="1069"/>
                  </a:lnTo>
                  <a:lnTo>
                    <a:pt x="3279" y="1071"/>
                  </a:lnTo>
                  <a:close/>
                  <a:moveTo>
                    <a:pt x="3271" y="1067"/>
                  </a:moveTo>
                  <a:lnTo>
                    <a:pt x="3274" y="1069"/>
                  </a:lnTo>
                  <a:lnTo>
                    <a:pt x="3271" y="1071"/>
                  </a:lnTo>
                  <a:lnTo>
                    <a:pt x="3269" y="1067"/>
                  </a:lnTo>
                  <a:lnTo>
                    <a:pt x="3271" y="1067"/>
                  </a:lnTo>
                  <a:close/>
                  <a:moveTo>
                    <a:pt x="3368" y="975"/>
                  </a:moveTo>
                  <a:lnTo>
                    <a:pt x="3370" y="971"/>
                  </a:lnTo>
                  <a:lnTo>
                    <a:pt x="3368" y="975"/>
                  </a:lnTo>
                  <a:close/>
                  <a:moveTo>
                    <a:pt x="3421" y="961"/>
                  </a:moveTo>
                  <a:lnTo>
                    <a:pt x="3423" y="961"/>
                  </a:lnTo>
                  <a:lnTo>
                    <a:pt x="3423" y="965"/>
                  </a:lnTo>
                  <a:lnTo>
                    <a:pt x="3421" y="965"/>
                  </a:lnTo>
                  <a:lnTo>
                    <a:pt x="3421" y="961"/>
                  </a:lnTo>
                  <a:close/>
                  <a:moveTo>
                    <a:pt x="3416" y="958"/>
                  </a:moveTo>
                  <a:lnTo>
                    <a:pt x="3418" y="958"/>
                  </a:lnTo>
                  <a:lnTo>
                    <a:pt x="3418" y="959"/>
                  </a:lnTo>
                  <a:lnTo>
                    <a:pt x="3416" y="959"/>
                  </a:lnTo>
                  <a:lnTo>
                    <a:pt x="3416" y="958"/>
                  </a:lnTo>
                  <a:close/>
                  <a:moveTo>
                    <a:pt x="3460" y="958"/>
                  </a:moveTo>
                  <a:lnTo>
                    <a:pt x="3462" y="958"/>
                  </a:lnTo>
                  <a:lnTo>
                    <a:pt x="3462" y="959"/>
                  </a:lnTo>
                  <a:lnTo>
                    <a:pt x="3460" y="959"/>
                  </a:lnTo>
                  <a:lnTo>
                    <a:pt x="3460" y="958"/>
                  </a:lnTo>
                  <a:close/>
                  <a:moveTo>
                    <a:pt x="3457" y="954"/>
                  </a:moveTo>
                  <a:lnTo>
                    <a:pt x="3457" y="958"/>
                  </a:lnTo>
                  <a:lnTo>
                    <a:pt x="3455" y="956"/>
                  </a:lnTo>
                  <a:lnTo>
                    <a:pt x="3455" y="954"/>
                  </a:lnTo>
                  <a:lnTo>
                    <a:pt x="3452" y="954"/>
                  </a:lnTo>
                  <a:lnTo>
                    <a:pt x="3453" y="948"/>
                  </a:lnTo>
                  <a:lnTo>
                    <a:pt x="3457" y="954"/>
                  </a:lnTo>
                  <a:close/>
                  <a:moveTo>
                    <a:pt x="3443" y="949"/>
                  </a:moveTo>
                  <a:lnTo>
                    <a:pt x="3445" y="951"/>
                  </a:lnTo>
                  <a:lnTo>
                    <a:pt x="3441" y="954"/>
                  </a:lnTo>
                  <a:lnTo>
                    <a:pt x="3441" y="951"/>
                  </a:lnTo>
                  <a:lnTo>
                    <a:pt x="3443" y="949"/>
                  </a:lnTo>
                  <a:lnTo>
                    <a:pt x="3443" y="948"/>
                  </a:lnTo>
                  <a:lnTo>
                    <a:pt x="3443" y="949"/>
                  </a:lnTo>
                  <a:close/>
                  <a:moveTo>
                    <a:pt x="3407" y="944"/>
                  </a:moveTo>
                  <a:lnTo>
                    <a:pt x="3409" y="944"/>
                  </a:lnTo>
                  <a:lnTo>
                    <a:pt x="3409" y="948"/>
                  </a:lnTo>
                  <a:lnTo>
                    <a:pt x="3407" y="948"/>
                  </a:lnTo>
                  <a:lnTo>
                    <a:pt x="3407" y="944"/>
                  </a:lnTo>
                  <a:close/>
                  <a:moveTo>
                    <a:pt x="3407" y="939"/>
                  </a:moveTo>
                  <a:lnTo>
                    <a:pt x="3409" y="939"/>
                  </a:lnTo>
                  <a:lnTo>
                    <a:pt x="3409" y="941"/>
                  </a:lnTo>
                  <a:lnTo>
                    <a:pt x="3407" y="941"/>
                  </a:lnTo>
                  <a:lnTo>
                    <a:pt x="3407" y="939"/>
                  </a:lnTo>
                  <a:close/>
                  <a:moveTo>
                    <a:pt x="3165" y="937"/>
                  </a:moveTo>
                  <a:lnTo>
                    <a:pt x="3163" y="941"/>
                  </a:lnTo>
                  <a:lnTo>
                    <a:pt x="3163" y="939"/>
                  </a:lnTo>
                  <a:lnTo>
                    <a:pt x="3165" y="937"/>
                  </a:lnTo>
                  <a:close/>
                  <a:moveTo>
                    <a:pt x="3443" y="936"/>
                  </a:moveTo>
                  <a:lnTo>
                    <a:pt x="3443" y="939"/>
                  </a:lnTo>
                  <a:lnTo>
                    <a:pt x="3443" y="936"/>
                  </a:lnTo>
                  <a:close/>
                  <a:moveTo>
                    <a:pt x="3155" y="936"/>
                  </a:moveTo>
                  <a:lnTo>
                    <a:pt x="3156" y="936"/>
                  </a:lnTo>
                  <a:lnTo>
                    <a:pt x="3156" y="937"/>
                  </a:lnTo>
                  <a:lnTo>
                    <a:pt x="3155" y="937"/>
                  </a:lnTo>
                  <a:lnTo>
                    <a:pt x="3155" y="936"/>
                  </a:lnTo>
                  <a:close/>
                  <a:moveTo>
                    <a:pt x="3440" y="939"/>
                  </a:moveTo>
                  <a:lnTo>
                    <a:pt x="3440" y="942"/>
                  </a:lnTo>
                  <a:lnTo>
                    <a:pt x="3435" y="942"/>
                  </a:lnTo>
                  <a:lnTo>
                    <a:pt x="3435" y="939"/>
                  </a:lnTo>
                  <a:lnTo>
                    <a:pt x="3438" y="936"/>
                  </a:lnTo>
                  <a:lnTo>
                    <a:pt x="3440" y="939"/>
                  </a:lnTo>
                  <a:close/>
                  <a:moveTo>
                    <a:pt x="3430" y="942"/>
                  </a:moveTo>
                  <a:lnTo>
                    <a:pt x="3428" y="941"/>
                  </a:lnTo>
                  <a:lnTo>
                    <a:pt x="3428" y="934"/>
                  </a:lnTo>
                  <a:lnTo>
                    <a:pt x="3430" y="942"/>
                  </a:lnTo>
                  <a:close/>
                  <a:moveTo>
                    <a:pt x="3431" y="932"/>
                  </a:moveTo>
                  <a:lnTo>
                    <a:pt x="3433" y="937"/>
                  </a:lnTo>
                  <a:lnTo>
                    <a:pt x="3433" y="939"/>
                  </a:lnTo>
                  <a:lnTo>
                    <a:pt x="3430" y="934"/>
                  </a:lnTo>
                  <a:lnTo>
                    <a:pt x="3431" y="932"/>
                  </a:lnTo>
                  <a:close/>
                  <a:moveTo>
                    <a:pt x="3448" y="937"/>
                  </a:moveTo>
                  <a:lnTo>
                    <a:pt x="3452" y="941"/>
                  </a:lnTo>
                  <a:lnTo>
                    <a:pt x="3455" y="944"/>
                  </a:lnTo>
                  <a:lnTo>
                    <a:pt x="3453" y="949"/>
                  </a:lnTo>
                  <a:lnTo>
                    <a:pt x="3452" y="946"/>
                  </a:lnTo>
                  <a:lnTo>
                    <a:pt x="3450" y="951"/>
                  </a:lnTo>
                  <a:lnTo>
                    <a:pt x="3445" y="946"/>
                  </a:lnTo>
                  <a:lnTo>
                    <a:pt x="3445" y="941"/>
                  </a:lnTo>
                  <a:lnTo>
                    <a:pt x="3443" y="941"/>
                  </a:lnTo>
                  <a:lnTo>
                    <a:pt x="3445" y="937"/>
                  </a:lnTo>
                  <a:lnTo>
                    <a:pt x="3443" y="934"/>
                  </a:lnTo>
                  <a:lnTo>
                    <a:pt x="3445" y="932"/>
                  </a:lnTo>
                  <a:lnTo>
                    <a:pt x="3448" y="937"/>
                  </a:lnTo>
                  <a:close/>
                  <a:moveTo>
                    <a:pt x="3395" y="930"/>
                  </a:moveTo>
                  <a:lnTo>
                    <a:pt x="3397" y="930"/>
                  </a:lnTo>
                  <a:lnTo>
                    <a:pt x="3397" y="934"/>
                  </a:lnTo>
                  <a:lnTo>
                    <a:pt x="3395" y="934"/>
                  </a:lnTo>
                  <a:lnTo>
                    <a:pt x="3395" y="930"/>
                  </a:lnTo>
                  <a:close/>
                  <a:moveTo>
                    <a:pt x="3441" y="930"/>
                  </a:moveTo>
                  <a:lnTo>
                    <a:pt x="3443" y="930"/>
                  </a:lnTo>
                  <a:lnTo>
                    <a:pt x="3443" y="934"/>
                  </a:lnTo>
                  <a:lnTo>
                    <a:pt x="3441" y="934"/>
                  </a:lnTo>
                  <a:lnTo>
                    <a:pt x="3441" y="930"/>
                  </a:lnTo>
                  <a:close/>
                  <a:moveTo>
                    <a:pt x="3435" y="930"/>
                  </a:moveTo>
                  <a:lnTo>
                    <a:pt x="3435" y="932"/>
                  </a:lnTo>
                  <a:lnTo>
                    <a:pt x="3435" y="934"/>
                  </a:lnTo>
                  <a:lnTo>
                    <a:pt x="3435" y="936"/>
                  </a:lnTo>
                  <a:lnTo>
                    <a:pt x="3435" y="932"/>
                  </a:lnTo>
                  <a:lnTo>
                    <a:pt x="3433" y="932"/>
                  </a:lnTo>
                  <a:lnTo>
                    <a:pt x="3435" y="930"/>
                  </a:lnTo>
                  <a:close/>
                  <a:moveTo>
                    <a:pt x="3160" y="927"/>
                  </a:moveTo>
                  <a:lnTo>
                    <a:pt x="3160" y="930"/>
                  </a:lnTo>
                  <a:lnTo>
                    <a:pt x="3156" y="930"/>
                  </a:lnTo>
                  <a:lnTo>
                    <a:pt x="3158" y="927"/>
                  </a:lnTo>
                  <a:lnTo>
                    <a:pt x="3160" y="927"/>
                  </a:lnTo>
                  <a:close/>
                  <a:moveTo>
                    <a:pt x="3471" y="927"/>
                  </a:moveTo>
                  <a:lnTo>
                    <a:pt x="3474" y="929"/>
                  </a:lnTo>
                  <a:lnTo>
                    <a:pt x="3474" y="934"/>
                  </a:lnTo>
                  <a:lnTo>
                    <a:pt x="3469" y="925"/>
                  </a:lnTo>
                  <a:lnTo>
                    <a:pt x="3471" y="924"/>
                  </a:lnTo>
                  <a:lnTo>
                    <a:pt x="3471" y="927"/>
                  </a:lnTo>
                  <a:close/>
                  <a:moveTo>
                    <a:pt x="3363" y="920"/>
                  </a:moveTo>
                  <a:lnTo>
                    <a:pt x="3366" y="920"/>
                  </a:lnTo>
                  <a:lnTo>
                    <a:pt x="3366" y="922"/>
                  </a:lnTo>
                  <a:lnTo>
                    <a:pt x="3368" y="924"/>
                  </a:lnTo>
                  <a:lnTo>
                    <a:pt x="3368" y="929"/>
                  </a:lnTo>
                  <a:lnTo>
                    <a:pt x="3363" y="934"/>
                  </a:lnTo>
                  <a:lnTo>
                    <a:pt x="3361" y="937"/>
                  </a:lnTo>
                  <a:lnTo>
                    <a:pt x="3358" y="939"/>
                  </a:lnTo>
                  <a:lnTo>
                    <a:pt x="3356" y="936"/>
                  </a:lnTo>
                  <a:lnTo>
                    <a:pt x="3358" y="934"/>
                  </a:lnTo>
                  <a:lnTo>
                    <a:pt x="3358" y="927"/>
                  </a:lnTo>
                  <a:lnTo>
                    <a:pt x="3361" y="918"/>
                  </a:lnTo>
                  <a:lnTo>
                    <a:pt x="3363" y="920"/>
                  </a:lnTo>
                  <a:close/>
                  <a:moveTo>
                    <a:pt x="3489" y="915"/>
                  </a:moveTo>
                  <a:lnTo>
                    <a:pt x="3491" y="917"/>
                  </a:lnTo>
                  <a:lnTo>
                    <a:pt x="3493" y="920"/>
                  </a:lnTo>
                  <a:lnTo>
                    <a:pt x="3491" y="922"/>
                  </a:lnTo>
                  <a:lnTo>
                    <a:pt x="3489" y="920"/>
                  </a:lnTo>
                  <a:lnTo>
                    <a:pt x="3491" y="918"/>
                  </a:lnTo>
                  <a:lnTo>
                    <a:pt x="3488" y="918"/>
                  </a:lnTo>
                  <a:lnTo>
                    <a:pt x="3489" y="915"/>
                  </a:lnTo>
                  <a:close/>
                  <a:moveTo>
                    <a:pt x="3416" y="915"/>
                  </a:moveTo>
                  <a:lnTo>
                    <a:pt x="3416" y="918"/>
                  </a:lnTo>
                  <a:lnTo>
                    <a:pt x="3414" y="918"/>
                  </a:lnTo>
                  <a:lnTo>
                    <a:pt x="3414" y="920"/>
                  </a:lnTo>
                  <a:lnTo>
                    <a:pt x="3416" y="915"/>
                  </a:lnTo>
                  <a:close/>
                  <a:moveTo>
                    <a:pt x="3397" y="908"/>
                  </a:moveTo>
                  <a:lnTo>
                    <a:pt x="3397" y="913"/>
                  </a:lnTo>
                  <a:lnTo>
                    <a:pt x="3394" y="917"/>
                  </a:lnTo>
                  <a:lnTo>
                    <a:pt x="3392" y="915"/>
                  </a:lnTo>
                  <a:lnTo>
                    <a:pt x="3389" y="922"/>
                  </a:lnTo>
                  <a:lnTo>
                    <a:pt x="3383" y="922"/>
                  </a:lnTo>
                  <a:lnTo>
                    <a:pt x="3389" y="913"/>
                  </a:lnTo>
                  <a:lnTo>
                    <a:pt x="3394" y="908"/>
                  </a:lnTo>
                  <a:lnTo>
                    <a:pt x="3397" y="908"/>
                  </a:lnTo>
                  <a:close/>
                  <a:moveTo>
                    <a:pt x="3407" y="891"/>
                  </a:moveTo>
                  <a:lnTo>
                    <a:pt x="3409" y="891"/>
                  </a:lnTo>
                  <a:lnTo>
                    <a:pt x="3409" y="893"/>
                  </a:lnTo>
                  <a:lnTo>
                    <a:pt x="3407" y="893"/>
                  </a:lnTo>
                  <a:lnTo>
                    <a:pt x="3407" y="891"/>
                  </a:lnTo>
                  <a:close/>
                  <a:moveTo>
                    <a:pt x="3325" y="888"/>
                  </a:moveTo>
                  <a:lnTo>
                    <a:pt x="3325" y="891"/>
                  </a:lnTo>
                  <a:lnTo>
                    <a:pt x="3325" y="888"/>
                  </a:lnTo>
                  <a:close/>
                  <a:moveTo>
                    <a:pt x="3414" y="884"/>
                  </a:moveTo>
                  <a:lnTo>
                    <a:pt x="3419" y="893"/>
                  </a:lnTo>
                  <a:lnTo>
                    <a:pt x="3418" y="900"/>
                  </a:lnTo>
                  <a:lnTo>
                    <a:pt x="3419" y="900"/>
                  </a:lnTo>
                  <a:lnTo>
                    <a:pt x="3423" y="898"/>
                  </a:lnTo>
                  <a:lnTo>
                    <a:pt x="3426" y="901"/>
                  </a:lnTo>
                  <a:lnTo>
                    <a:pt x="3426" y="903"/>
                  </a:lnTo>
                  <a:lnTo>
                    <a:pt x="3423" y="903"/>
                  </a:lnTo>
                  <a:lnTo>
                    <a:pt x="3426" y="905"/>
                  </a:lnTo>
                  <a:lnTo>
                    <a:pt x="3424" y="910"/>
                  </a:lnTo>
                  <a:lnTo>
                    <a:pt x="3419" y="915"/>
                  </a:lnTo>
                  <a:lnTo>
                    <a:pt x="3416" y="915"/>
                  </a:lnTo>
                  <a:lnTo>
                    <a:pt x="3412" y="912"/>
                  </a:lnTo>
                  <a:lnTo>
                    <a:pt x="3412" y="913"/>
                  </a:lnTo>
                  <a:lnTo>
                    <a:pt x="3409" y="913"/>
                  </a:lnTo>
                  <a:lnTo>
                    <a:pt x="3407" y="908"/>
                  </a:lnTo>
                  <a:lnTo>
                    <a:pt x="3409" y="908"/>
                  </a:lnTo>
                  <a:lnTo>
                    <a:pt x="3407" y="905"/>
                  </a:lnTo>
                  <a:lnTo>
                    <a:pt x="3409" y="903"/>
                  </a:lnTo>
                  <a:lnTo>
                    <a:pt x="3409" y="901"/>
                  </a:lnTo>
                  <a:lnTo>
                    <a:pt x="3411" y="898"/>
                  </a:lnTo>
                  <a:lnTo>
                    <a:pt x="3409" y="898"/>
                  </a:lnTo>
                  <a:lnTo>
                    <a:pt x="3409" y="893"/>
                  </a:lnTo>
                  <a:lnTo>
                    <a:pt x="3412" y="886"/>
                  </a:lnTo>
                  <a:lnTo>
                    <a:pt x="3414" y="888"/>
                  </a:lnTo>
                  <a:lnTo>
                    <a:pt x="3414" y="886"/>
                  </a:lnTo>
                  <a:lnTo>
                    <a:pt x="3414" y="884"/>
                  </a:lnTo>
                  <a:close/>
                  <a:moveTo>
                    <a:pt x="3419" y="884"/>
                  </a:moveTo>
                  <a:lnTo>
                    <a:pt x="3419" y="888"/>
                  </a:lnTo>
                  <a:lnTo>
                    <a:pt x="3418" y="886"/>
                  </a:lnTo>
                  <a:lnTo>
                    <a:pt x="3419" y="884"/>
                  </a:lnTo>
                  <a:close/>
                  <a:moveTo>
                    <a:pt x="3390" y="854"/>
                  </a:moveTo>
                  <a:lnTo>
                    <a:pt x="3387" y="862"/>
                  </a:lnTo>
                  <a:lnTo>
                    <a:pt x="3383" y="854"/>
                  </a:lnTo>
                  <a:lnTo>
                    <a:pt x="3385" y="850"/>
                  </a:lnTo>
                  <a:lnTo>
                    <a:pt x="3389" y="848"/>
                  </a:lnTo>
                  <a:lnTo>
                    <a:pt x="3390" y="854"/>
                  </a:lnTo>
                  <a:close/>
                  <a:moveTo>
                    <a:pt x="3373" y="845"/>
                  </a:moveTo>
                  <a:lnTo>
                    <a:pt x="3375" y="845"/>
                  </a:lnTo>
                  <a:lnTo>
                    <a:pt x="3378" y="852"/>
                  </a:lnTo>
                  <a:lnTo>
                    <a:pt x="3382" y="855"/>
                  </a:lnTo>
                  <a:lnTo>
                    <a:pt x="3377" y="860"/>
                  </a:lnTo>
                  <a:lnTo>
                    <a:pt x="3373" y="859"/>
                  </a:lnTo>
                  <a:lnTo>
                    <a:pt x="3375" y="862"/>
                  </a:lnTo>
                  <a:lnTo>
                    <a:pt x="3373" y="866"/>
                  </a:lnTo>
                  <a:lnTo>
                    <a:pt x="3378" y="871"/>
                  </a:lnTo>
                  <a:lnTo>
                    <a:pt x="3380" y="874"/>
                  </a:lnTo>
                  <a:lnTo>
                    <a:pt x="3385" y="871"/>
                  </a:lnTo>
                  <a:lnTo>
                    <a:pt x="3385" y="866"/>
                  </a:lnTo>
                  <a:lnTo>
                    <a:pt x="3389" y="864"/>
                  </a:lnTo>
                  <a:lnTo>
                    <a:pt x="3390" y="859"/>
                  </a:lnTo>
                  <a:lnTo>
                    <a:pt x="3395" y="854"/>
                  </a:lnTo>
                  <a:lnTo>
                    <a:pt x="3399" y="855"/>
                  </a:lnTo>
                  <a:lnTo>
                    <a:pt x="3399" y="854"/>
                  </a:lnTo>
                  <a:lnTo>
                    <a:pt x="3401" y="854"/>
                  </a:lnTo>
                  <a:lnTo>
                    <a:pt x="3399" y="857"/>
                  </a:lnTo>
                  <a:lnTo>
                    <a:pt x="3402" y="859"/>
                  </a:lnTo>
                  <a:lnTo>
                    <a:pt x="3404" y="859"/>
                  </a:lnTo>
                  <a:lnTo>
                    <a:pt x="3404" y="855"/>
                  </a:lnTo>
                  <a:lnTo>
                    <a:pt x="3409" y="860"/>
                  </a:lnTo>
                  <a:lnTo>
                    <a:pt x="3412" y="859"/>
                  </a:lnTo>
                  <a:lnTo>
                    <a:pt x="3418" y="860"/>
                  </a:lnTo>
                  <a:lnTo>
                    <a:pt x="3418" y="867"/>
                  </a:lnTo>
                  <a:lnTo>
                    <a:pt x="3416" y="871"/>
                  </a:lnTo>
                  <a:lnTo>
                    <a:pt x="3416" y="874"/>
                  </a:lnTo>
                  <a:lnTo>
                    <a:pt x="3412" y="883"/>
                  </a:lnTo>
                  <a:lnTo>
                    <a:pt x="3409" y="884"/>
                  </a:lnTo>
                  <a:lnTo>
                    <a:pt x="3407" y="883"/>
                  </a:lnTo>
                  <a:lnTo>
                    <a:pt x="3406" y="889"/>
                  </a:lnTo>
                  <a:lnTo>
                    <a:pt x="3404" y="888"/>
                  </a:lnTo>
                  <a:lnTo>
                    <a:pt x="3401" y="891"/>
                  </a:lnTo>
                  <a:lnTo>
                    <a:pt x="3395" y="888"/>
                  </a:lnTo>
                  <a:lnTo>
                    <a:pt x="3394" y="889"/>
                  </a:lnTo>
                  <a:lnTo>
                    <a:pt x="3394" y="884"/>
                  </a:lnTo>
                  <a:lnTo>
                    <a:pt x="3390" y="881"/>
                  </a:lnTo>
                  <a:lnTo>
                    <a:pt x="3390" y="878"/>
                  </a:lnTo>
                  <a:lnTo>
                    <a:pt x="3385" y="878"/>
                  </a:lnTo>
                  <a:lnTo>
                    <a:pt x="3385" y="879"/>
                  </a:lnTo>
                  <a:lnTo>
                    <a:pt x="3382" y="881"/>
                  </a:lnTo>
                  <a:lnTo>
                    <a:pt x="3382" y="886"/>
                  </a:lnTo>
                  <a:lnTo>
                    <a:pt x="3380" y="893"/>
                  </a:lnTo>
                  <a:lnTo>
                    <a:pt x="3380" y="898"/>
                  </a:lnTo>
                  <a:lnTo>
                    <a:pt x="3382" y="900"/>
                  </a:lnTo>
                  <a:lnTo>
                    <a:pt x="3382" y="903"/>
                  </a:lnTo>
                  <a:lnTo>
                    <a:pt x="3380" y="905"/>
                  </a:lnTo>
                  <a:lnTo>
                    <a:pt x="3378" y="900"/>
                  </a:lnTo>
                  <a:lnTo>
                    <a:pt x="3377" y="901"/>
                  </a:lnTo>
                  <a:lnTo>
                    <a:pt x="3373" y="901"/>
                  </a:lnTo>
                  <a:lnTo>
                    <a:pt x="3373" y="903"/>
                  </a:lnTo>
                  <a:lnTo>
                    <a:pt x="3370" y="905"/>
                  </a:lnTo>
                  <a:lnTo>
                    <a:pt x="3370" y="901"/>
                  </a:lnTo>
                  <a:lnTo>
                    <a:pt x="3365" y="901"/>
                  </a:lnTo>
                  <a:lnTo>
                    <a:pt x="3365" y="898"/>
                  </a:lnTo>
                  <a:lnTo>
                    <a:pt x="3363" y="900"/>
                  </a:lnTo>
                  <a:lnTo>
                    <a:pt x="3363" y="898"/>
                  </a:lnTo>
                  <a:lnTo>
                    <a:pt x="3365" y="895"/>
                  </a:lnTo>
                  <a:lnTo>
                    <a:pt x="3366" y="895"/>
                  </a:lnTo>
                  <a:lnTo>
                    <a:pt x="3373" y="889"/>
                  </a:lnTo>
                  <a:lnTo>
                    <a:pt x="3371" y="881"/>
                  </a:lnTo>
                  <a:lnTo>
                    <a:pt x="3371" y="878"/>
                  </a:lnTo>
                  <a:lnTo>
                    <a:pt x="3370" y="878"/>
                  </a:lnTo>
                  <a:lnTo>
                    <a:pt x="3371" y="878"/>
                  </a:lnTo>
                  <a:lnTo>
                    <a:pt x="3371" y="874"/>
                  </a:lnTo>
                  <a:lnTo>
                    <a:pt x="3370" y="871"/>
                  </a:lnTo>
                  <a:lnTo>
                    <a:pt x="3371" y="864"/>
                  </a:lnTo>
                  <a:lnTo>
                    <a:pt x="3368" y="862"/>
                  </a:lnTo>
                  <a:lnTo>
                    <a:pt x="3366" y="866"/>
                  </a:lnTo>
                  <a:lnTo>
                    <a:pt x="3365" y="864"/>
                  </a:lnTo>
                  <a:lnTo>
                    <a:pt x="3363" y="869"/>
                  </a:lnTo>
                  <a:lnTo>
                    <a:pt x="3361" y="869"/>
                  </a:lnTo>
                  <a:lnTo>
                    <a:pt x="3356" y="878"/>
                  </a:lnTo>
                  <a:lnTo>
                    <a:pt x="3353" y="886"/>
                  </a:lnTo>
                  <a:lnTo>
                    <a:pt x="3351" y="889"/>
                  </a:lnTo>
                  <a:lnTo>
                    <a:pt x="3344" y="893"/>
                  </a:lnTo>
                  <a:lnTo>
                    <a:pt x="3341" y="898"/>
                  </a:lnTo>
                  <a:lnTo>
                    <a:pt x="3336" y="898"/>
                  </a:lnTo>
                  <a:lnTo>
                    <a:pt x="3332" y="896"/>
                  </a:lnTo>
                  <a:lnTo>
                    <a:pt x="3334" y="893"/>
                  </a:lnTo>
                  <a:lnTo>
                    <a:pt x="3329" y="888"/>
                  </a:lnTo>
                  <a:lnTo>
                    <a:pt x="3331" y="886"/>
                  </a:lnTo>
                  <a:lnTo>
                    <a:pt x="3327" y="884"/>
                  </a:lnTo>
                  <a:lnTo>
                    <a:pt x="3327" y="886"/>
                  </a:lnTo>
                  <a:lnTo>
                    <a:pt x="3325" y="883"/>
                  </a:lnTo>
                  <a:lnTo>
                    <a:pt x="3327" y="879"/>
                  </a:lnTo>
                  <a:lnTo>
                    <a:pt x="3327" y="872"/>
                  </a:lnTo>
                  <a:lnTo>
                    <a:pt x="3329" y="867"/>
                  </a:lnTo>
                  <a:lnTo>
                    <a:pt x="3331" y="860"/>
                  </a:lnTo>
                  <a:lnTo>
                    <a:pt x="3336" y="857"/>
                  </a:lnTo>
                  <a:lnTo>
                    <a:pt x="3339" y="848"/>
                  </a:lnTo>
                  <a:lnTo>
                    <a:pt x="3344" y="850"/>
                  </a:lnTo>
                  <a:lnTo>
                    <a:pt x="3348" y="854"/>
                  </a:lnTo>
                  <a:lnTo>
                    <a:pt x="3354" y="848"/>
                  </a:lnTo>
                  <a:lnTo>
                    <a:pt x="3365" y="847"/>
                  </a:lnTo>
                  <a:lnTo>
                    <a:pt x="3368" y="852"/>
                  </a:lnTo>
                  <a:lnTo>
                    <a:pt x="3371" y="845"/>
                  </a:lnTo>
                  <a:lnTo>
                    <a:pt x="3373" y="845"/>
                  </a:lnTo>
                  <a:close/>
                  <a:moveTo>
                    <a:pt x="3385" y="848"/>
                  </a:moveTo>
                  <a:lnTo>
                    <a:pt x="3385" y="847"/>
                  </a:lnTo>
                  <a:lnTo>
                    <a:pt x="3387" y="845"/>
                  </a:lnTo>
                  <a:lnTo>
                    <a:pt x="3385" y="848"/>
                  </a:lnTo>
                  <a:close/>
                  <a:moveTo>
                    <a:pt x="3305" y="765"/>
                  </a:moveTo>
                  <a:lnTo>
                    <a:pt x="3305" y="768"/>
                  </a:lnTo>
                  <a:lnTo>
                    <a:pt x="3302" y="768"/>
                  </a:lnTo>
                  <a:lnTo>
                    <a:pt x="3300" y="770"/>
                  </a:lnTo>
                  <a:lnTo>
                    <a:pt x="3295" y="768"/>
                  </a:lnTo>
                  <a:lnTo>
                    <a:pt x="3303" y="765"/>
                  </a:lnTo>
                  <a:lnTo>
                    <a:pt x="3305" y="765"/>
                  </a:lnTo>
                  <a:close/>
                  <a:moveTo>
                    <a:pt x="3214" y="756"/>
                  </a:moveTo>
                  <a:lnTo>
                    <a:pt x="3221" y="761"/>
                  </a:lnTo>
                  <a:lnTo>
                    <a:pt x="3223" y="766"/>
                  </a:lnTo>
                  <a:lnTo>
                    <a:pt x="3221" y="766"/>
                  </a:lnTo>
                  <a:lnTo>
                    <a:pt x="3221" y="768"/>
                  </a:lnTo>
                  <a:lnTo>
                    <a:pt x="3221" y="770"/>
                  </a:lnTo>
                  <a:lnTo>
                    <a:pt x="3216" y="772"/>
                  </a:lnTo>
                  <a:lnTo>
                    <a:pt x="3216" y="770"/>
                  </a:lnTo>
                  <a:lnTo>
                    <a:pt x="3216" y="768"/>
                  </a:lnTo>
                  <a:lnTo>
                    <a:pt x="3214" y="766"/>
                  </a:lnTo>
                  <a:lnTo>
                    <a:pt x="3211" y="766"/>
                  </a:lnTo>
                  <a:lnTo>
                    <a:pt x="3214" y="770"/>
                  </a:lnTo>
                  <a:lnTo>
                    <a:pt x="3211" y="772"/>
                  </a:lnTo>
                  <a:lnTo>
                    <a:pt x="3208" y="768"/>
                  </a:lnTo>
                  <a:lnTo>
                    <a:pt x="3204" y="766"/>
                  </a:lnTo>
                  <a:lnTo>
                    <a:pt x="3201" y="768"/>
                  </a:lnTo>
                  <a:lnTo>
                    <a:pt x="3201" y="766"/>
                  </a:lnTo>
                  <a:lnTo>
                    <a:pt x="3196" y="775"/>
                  </a:lnTo>
                  <a:lnTo>
                    <a:pt x="3191" y="777"/>
                  </a:lnTo>
                  <a:lnTo>
                    <a:pt x="3189" y="772"/>
                  </a:lnTo>
                  <a:lnTo>
                    <a:pt x="3192" y="772"/>
                  </a:lnTo>
                  <a:lnTo>
                    <a:pt x="3194" y="765"/>
                  </a:lnTo>
                  <a:lnTo>
                    <a:pt x="3196" y="765"/>
                  </a:lnTo>
                  <a:lnTo>
                    <a:pt x="3194" y="765"/>
                  </a:lnTo>
                  <a:lnTo>
                    <a:pt x="3197" y="765"/>
                  </a:lnTo>
                  <a:lnTo>
                    <a:pt x="3199" y="763"/>
                  </a:lnTo>
                  <a:lnTo>
                    <a:pt x="3199" y="761"/>
                  </a:lnTo>
                  <a:lnTo>
                    <a:pt x="3202" y="761"/>
                  </a:lnTo>
                  <a:lnTo>
                    <a:pt x="3202" y="758"/>
                  </a:lnTo>
                  <a:lnTo>
                    <a:pt x="3204" y="758"/>
                  </a:lnTo>
                  <a:lnTo>
                    <a:pt x="3206" y="761"/>
                  </a:lnTo>
                  <a:lnTo>
                    <a:pt x="3214" y="756"/>
                  </a:lnTo>
                  <a:close/>
                  <a:moveTo>
                    <a:pt x="3209" y="755"/>
                  </a:moveTo>
                  <a:lnTo>
                    <a:pt x="3211" y="755"/>
                  </a:lnTo>
                  <a:lnTo>
                    <a:pt x="3211" y="756"/>
                  </a:lnTo>
                  <a:lnTo>
                    <a:pt x="3209" y="756"/>
                  </a:lnTo>
                  <a:lnTo>
                    <a:pt x="3209" y="755"/>
                  </a:lnTo>
                  <a:close/>
                  <a:moveTo>
                    <a:pt x="3216" y="749"/>
                  </a:moveTo>
                  <a:lnTo>
                    <a:pt x="3214" y="751"/>
                  </a:lnTo>
                  <a:lnTo>
                    <a:pt x="3213" y="751"/>
                  </a:lnTo>
                  <a:lnTo>
                    <a:pt x="3216" y="749"/>
                  </a:lnTo>
                  <a:close/>
                  <a:moveTo>
                    <a:pt x="3225" y="746"/>
                  </a:moveTo>
                  <a:lnTo>
                    <a:pt x="3230" y="748"/>
                  </a:lnTo>
                  <a:lnTo>
                    <a:pt x="3228" y="749"/>
                  </a:lnTo>
                  <a:lnTo>
                    <a:pt x="3232" y="748"/>
                  </a:lnTo>
                  <a:lnTo>
                    <a:pt x="3230" y="749"/>
                  </a:lnTo>
                  <a:lnTo>
                    <a:pt x="3232" y="749"/>
                  </a:lnTo>
                  <a:lnTo>
                    <a:pt x="3233" y="753"/>
                  </a:lnTo>
                  <a:lnTo>
                    <a:pt x="3233" y="749"/>
                  </a:lnTo>
                  <a:lnTo>
                    <a:pt x="3237" y="751"/>
                  </a:lnTo>
                  <a:lnTo>
                    <a:pt x="3237" y="748"/>
                  </a:lnTo>
                  <a:lnTo>
                    <a:pt x="3238" y="749"/>
                  </a:lnTo>
                  <a:lnTo>
                    <a:pt x="3238" y="753"/>
                  </a:lnTo>
                  <a:lnTo>
                    <a:pt x="3240" y="755"/>
                  </a:lnTo>
                  <a:lnTo>
                    <a:pt x="3238" y="756"/>
                  </a:lnTo>
                  <a:lnTo>
                    <a:pt x="3238" y="758"/>
                  </a:lnTo>
                  <a:lnTo>
                    <a:pt x="3235" y="758"/>
                  </a:lnTo>
                  <a:lnTo>
                    <a:pt x="3233" y="756"/>
                  </a:lnTo>
                  <a:lnTo>
                    <a:pt x="3233" y="758"/>
                  </a:lnTo>
                  <a:lnTo>
                    <a:pt x="3230" y="758"/>
                  </a:lnTo>
                  <a:lnTo>
                    <a:pt x="3230" y="760"/>
                  </a:lnTo>
                  <a:lnTo>
                    <a:pt x="3226" y="758"/>
                  </a:lnTo>
                  <a:lnTo>
                    <a:pt x="3225" y="760"/>
                  </a:lnTo>
                  <a:lnTo>
                    <a:pt x="3223" y="760"/>
                  </a:lnTo>
                  <a:lnTo>
                    <a:pt x="3223" y="761"/>
                  </a:lnTo>
                  <a:lnTo>
                    <a:pt x="3218" y="758"/>
                  </a:lnTo>
                  <a:lnTo>
                    <a:pt x="3214" y="751"/>
                  </a:lnTo>
                  <a:lnTo>
                    <a:pt x="3216" y="753"/>
                  </a:lnTo>
                  <a:lnTo>
                    <a:pt x="3218" y="749"/>
                  </a:lnTo>
                  <a:lnTo>
                    <a:pt x="3220" y="748"/>
                  </a:lnTo>
                  <a:lnTo>
                    <a:pt x="3221" y="748"/>
                  </a:lnTo>
                  <a:lnTo>
                    <a:pt x="3223" y="751"/>
                  </a:lnTo>
                  <a:lnTo>
                    <a:pt x="3225" y="749"/>
                  </a:lnTo>
                  <a:lnTo>
                    <a:pt x="3228" y="751"/>
                  </a:lnTo>
                  <a:lnTo>
                    <a:pt x="3225" y="748"/>
                  </a:lnTo>
                  <a:lnTo>
                    <a:pt x="3225" y="749"/>
                  </a:lnTo>
                  <a:lnTo>
                    <a:pt x="3223" y="748"/>
                  </a:lnTo>
                  <a:lnTo>
                    <a:pt x="3225" y="746"/>
                  </a:lnTo>
                  <a:close/>
                  <a:moveTo>
                    <a:pt x="3243" y="741"/>
                  </a:moveTo>
                  <a:lnTo>
                    <a:pt x="3245" y="748"/>
                  </a:lnTo>
                  <a:lnTo>
                    <a:pt x="3247" y="749"/>
                  </a:lnTo>
                  <a:lnTo>
                    <a:pt x="3249" y="748"/>
                  </a:lnTo>
                  <a:lnTo>
                    <a:pt x="3249" y="751"/>
                  </a:lnTo>
                  <a:lnTo>
                    <a:pt x="3250" y="755"/>
                  </a:lnTo>
                  <a:lnTo>
                    <a:pt x="3249" y="758"/>
                  </a:lnTo>
                  <a:lnTo>
                    <a:pt x="3249" y="756"/>
                  </a:lnTo>
                  <a:lnTo>
                    <a:pt x="3247" y="758"/>
                  </a:lnTo>
                  <a:lnTo>
                    <a:pt x="3243" y="756"/>
                  </a:lnTo>
                  <a:lnTo>
                    <a:pt x="3245" y="760"/>
                  </a:lnTo>
                  <a:lnTo>
                    <a:pt x="3243" y="760"/>
                  </a:lnTo>
                  <a:lnTo>
                    <a:pt x="3242" y="760"/>
                  </a:lnTo>
                  <a:lnTo>
                    <a:pt x="3243" y="761"/>
                  </a:lnTo>
                  <a:lnTo>
                    <a:pt x="3242" y="760"/>
                  </a:lnTo>
                  <a:lnTo>
                    <a:pt x="3240" y="758"/>
                  </a:lnTo>
                  <a:lnTo>
                    <a:pt x="3240" y="756"/>
                  </a:lnTo>
                  <a:lnTo>
                    <a:pt x="3242" y="755"/>
                  </a:lnTo>
                  <a:lnTo>
                    <a:pt x="3240" y="755"/>
                  </a:lnTo>
                  <a:lnTo>
                    <a:pt x="3238" y="749"/>
                  </a:lnTo>
                  <a:lnTo>
                    <a:pt x="3240" y="749"/>
                  </a:lnTo>
                  <a:lnTo>
                    <a:pt x="3240" y="744"/>
                  </a:lnTo>
                  <a:lnTo>
                    <a:pt x="3242" y="744"/>
                  </a:lnTo>
                  <a:lnTo>
                    <a:pt x="3243" y="741"/>
                  </a:lnTo>
                  <a:close/>
                  <a:moveTo>
                    <a:pt x="3243" y="737"/>
                  </a:moveTo>
                  <a:lnTo>
                    <a:pt x="3242" y="739"/>
                  </a:lnTo>
                  <a:lnTo>
                    <a:pt x="3235" y="741"/>
                  </a:lnTo>
                  <a:lnTo>
                    <a:pt x="3237" y="737"/>
                  </a:lnTo>
                  <a:lnTo>
                    <a:pt x="3243" y="737"/>
                  </a:lnTo>
                  <a:close/>
                  <a:moveTo>
                    <a:pt x="3257" y="732"/>
                  </a:moveTo>
                  <a:lnTo>
                    <a:pt x="3254" y="737"/>
                  </a:lnTo>
                  <a:lnTo>
                    <a:pt x="3259" y="739"/>
                  </a:lnTo>
                  <a:lnTo>
                    <a:pt x="3259" y="741"/>
                  </a:lnTo>
                  <a:lnTo>
                    <a:pt x="3262" y="741"/>
                  </a:lnTo>
                  <a:lnTo>
                    <a:pt x="3259" y="743"/>
                  </a:lnTo>
                  <a:lnTo>
                    <a:pt x="3261" y="741"/>
                  </a:lnTo>
                  <a:lnTo>
                    <a:pt x="3257" y="743"/>
                  </a:lnTo>
                  <a:lnTo>
                    <a:pt x="3255" y="741"/>
                  </a:lnTo>
                  <a:lnTo>
                    <a:pt x="3254" y="741"/>
                  </a:lnTo>
                  <a:lnTo>
                    <a:pt x="3252" y="737"/>
                  </a:lnTo>
                  <a:lnTo>
                    <a:pt x="3250" y="739"/>
                  </a:lnTo>
                  <a:lnTo>
                    <a:pt x="3249" y="737"/>
                  </a:lnTo>
                  <a:lnTo>
                    <a:pt x="3257" y="732"/>
                  </a:lnTo>
                  <a:close/>
                  <a:moveTo>
                    <a:pt x="3261" y="732"/>
                  </a:moveTo>
                  <a:lnTo>
                    <a:pt x="3262" y="736"/>
                  </a:lnTo>
                  <a:lnTo>
                    <a:pt x="3266" y="734"/>
                  </a:lnTo>
                  <a:lnTo>
                    <a:pt x="3266" y="737"/>
                  </a:lnTo>
                  <a:lnTo>
                    <a:pt x="3269" y="736"/>
                  </a:lnTo>
                  <a:lnTo>
                    <a:pt x="3278" y="741"/>
                  </a:lnTo>
                  <a:lnTo>
                    <a:pt x="3276" y="748"/>
                  </a:lnTo>
                  <a:lnTo>
                    <a:pt x="3279" y="755"/>
                  </a:lnTo>
                  <a:lnTo>
                    <a:pt x="3272" y="746"/>
                  </a:lnTo>
                  <a:lnTo>
                    <a:pt x="3272" y="743"/>
                  </a:lnTo>
                  <a:lnTo>
                    <a:pt x="3271" y="743"/>
                  </a:lnTo>
                  <a:lnTo>
                    <a:pt x="3267" y="739"/>
                  </a:lnTo>
                  <a:lnTo>
                    <a:pt x="3266" y="739"/>
                  </a:lnTo>
                  <a:lnTo>
                    <a:pt x="3262" y="739"/>
                  </a:lnTo>
                  <a:lnTo>
                    <a:pt x="3259" y="734"/>
                  </a:lnTo>
                  <a:lnTo>
                    <a:pt x="3261" y="732"/>
                  </a:lnTo>
                  <a:close/>
                  <a:moveTo>
                    <a:pt x="3187" y="722"/>
                  </a:moveTo>
                  <a:lnTo>
                    <a:pt x="3191" y="726"/>
                  </a:lnTo>
                  <a:lnTo>
                    <a:pt x="3191" y="731"/>
                  </a:lnTo>
                  <a:lnTo>
                    <a:pt x="3185" y="734"/>
                  </a:lnTo>
                  <a:lnTo>
                    <a:pt x="3182" y="732"/>
                  </a:lnTo>
                  <a:lnTo>
                    <a:pt x="3179" y="727"/>
                  </a:lnTo>
                  <a:lnTo>
                    <a:pt x="3184" y="722"/>
                  </a:lnTo>
                  <a:lnTo>
                    <a:pt x="3187" y="722"/>
                  </a:lnTo>
                  <a:close/>
                  <a:moveTo>
                    <a:pt x="2974" y="644"/>
                  </a:moveTo>
                  <a:lnTo>
                    <a:pt x="2977" y="644"/>
                  </a:lnTo>
                  <a:lnTo>
                    <a:pt x="2977" y="647"/>
                  </a:lnTo>
                  <a:lnTo>
                    <a:pt x="2974" y="647"/>
                  </a:lnTo>
                  <a:lnTo>
                    <a:pt x="2974" y="644"/>
                  </a:lnTo>
                  <a:close/>
                  <a:moveTo>
                    <a:pt x="3080" y="587"/>
                  </a:moveTo>
                  <a:lnTo>
                    <a:pt x="3078" y="589"/>
                  </a:lnTo>
                  <a:lnTo>
                    <a:pt x="3076" y="589"/>
                  </a:lnTo>
                  <a:lnTo>
                    <a:pt x="3080" y="587"/>
                  </a:lnTo>
                  <a:close/>
                  <a:moveTo>
                    <a:pt x="3064" y="580"/>
                  </a:moveTo>
                  <a:lnTo>
                    <a:pt x="3071" y="582"/>
                  </a:lnTo>
                  <a:lnTo>
                    <a:pt x="3073" y="585"/>
                  </a:lnTo>
                  <a:lnTo>
                    <a:pt x="3069" y="582"/>
                  </a:lnTo>
                  <a:lnTo>
                    <a:pt x="3066" y="582"/>
                  </a:lnTo>
                  <a:lnTo>
                    <a:pt x="3064" y="580"/>
                  </a:lnTo>
                  <a:close/>
                  <a:moveTo>
                    <a:pt x="3226" y="579"/>
                  </a:moveTo>
                  <a:lnTo>
                    <a:pt x="3228" y="579"/>
                  </a:lnTo>
                  <a:lnTo>
                    <a:pt x="3228" y="582"/>
                  </a:lnTo>
                  <a:lnTo>
                    <a:pt x="3226" y="582"/>
                  </a:lnTo>
                  <a:lnTo>
                    <a:pt x="3226" y="579"/>
                  </a:lnTo>
                  <a:close/>
                  <a:moveTo>
                    <a:pt x="3039" y="585"/>
                  </a:moveTo>
                  <a:lnTo>
                    <a:pt x="3039" y="587"/>
                  </a:lnTo>
                  <a:lnTo>
                    <a:pt x="3035" y="584"/>
                  </a:lnTo>
                  <a:lnTo>
                    <a:pt x="3039" y="579"/>
                  </a:lnTo>
                  <a:lnTo>
                    <a:pt x="3040" y="580"/>
                  </a:lnTo>
                  <a:lnTo>
                    <a:pt x="3039" y="585"/>
                  </a:lnTo>
                  <a:close/>
                  <a:moveTo>
                    <a:pt x="2468" y="1299"/>
                  </a:moveTo>
                  <a:lnTo>
                    <a:pt x="2468" y="1298"/>
                  </a:lnTo>
                  <a:lnTo>
                    <a:pt x="2474" y="1294"/>
                  </a:lnTo>
                  <a:lnTo>
                    <a:pt x="2468" y="1299"/>
                  </a:lnTo>
                  <a:close/>
                  <a:moveTo>
                    <a:pt x="3312" y="1448"/>
                  </a:moveTo>
                  <a:lnTo>
                    <a:pt x="3312" y="1450"/>
                  </a:lnTo>
                  <a:lnTo>
                    <a:pt x="3315" y="1451"/>
                  </a:lnTo>
                  <a:lnTo>
                    <a:pt x="3310" y="1451"/>
                  </a:lnTo>
                  <a:lnTo>
                    <a:pt x="3308" y="1448"/>
                  </a:lnTo>
                  <a:lnTo>
                    <a:pt x="3312" y="1448"/>
                  </a:lnTo>
                  <a:close/>
                  <a:moveTo>
                    <a:pt x="2858" y="1026"/>
                  </a:moveTo>
                  <a:lnTo>
                    <a:pt x="2858" y="1023"/>
                  </a:lnTo>
                  <a:lnTo>
                    <a:pt x="2859" y="1021"/>
                  </a:lnTo>
                  <a:lnTo>
                    <a:pt x="2858" y="1026"/>
                  </a:lnTo>
                  <a:close/>
                  <a:moveTo>
                    <a:pt x="2494" y="1277"/>
                  </a:moveTo>
                  <a:lnTo>
                    <a:pt x="2492" y="1281"/>
                  </a:lnTo>
                  <a:lnTo>
                    <a:pt x="2494" y="1281"/>
                  </a:lnTo>
                  <a:lnTo>
                    <a:pt x="2492" y="1282"/>
                  </a:lnTo>
                  <a:lnTo>
                    <a:pt x="2487" y="1286"/>
                  </a:lnTo>
                  <a:lnTo>
                    <a:pt x="2484" y="1287"/>
                  </a:lnTo>
                  <a:lnTo>
                    <a:pt x="2487" y="1282"/>
                  </a:lnTo>
                  <a:lnTo>
                    <a:pt x="2494" y="1277"/>
                  </a:lnTo>
                  <a:close/>
                  <a:moveTo>
                    <a:pt x="3539" y="1439"/>
                  </a:moveTo>
                  <a:lnTo>
                    <a:pt x="3540" y="1439"/>
                  </a:lnTo>
                  <a:lnTo>
                    <a:pt x="3540" y="1443"/>
                  </a:lnTo>
                  <a:lnTo>
                    <a:pt x="3539" y="1443"/>
                  </a:lnTo>
                  <a:lnTo>
                    <a:pt x="3539" y="1439"/>
                  </a:lnTo>
                  <a:close/>
                  <a:moveTo>
                    <a:pt x="3467" y="1412"/>
                  </a:moveTo>
                  <a:lnTo>
                    <a:pt x="3472" y="1416"/>
                  </a:lnTo>
                  <a:lnTo>
                    <a:pt x="3476" y="1422"/>
                  </a:lnTo>
                  <a:lnTo>
                    <a:pt x="3477" y="1426"/>
                  </a:lnTo>
                  <a:lnTo>
                    <a:pt x="3477" y="1429"/>
                  </a:lnTo>
                  <a:lnTo>
                    <a:pt x="3474" y="1431"/>
                  </a:lnTo>
                  <a:lnTo>
                    <a:pt x="3472" y="1429"/>
                  </a:lnTo>
                  <a:lnTo>
                    <a:pt x="3474" y="1424"/>
                  </a:lnTo>
                  <a:lnTo>
                    <a:pt x="3465" y="1422"/>
                  </a:lnTo>
                  <a:lnTo>
                    <a:pt x="3464" y="1419"/>
                  </a:lnTo>
                  <a:lnTo>
                    <a:pt x="3467" y="1412"/>
                  </a:lnTo>
                  <a:close/>
                  <a:moveTo>
                    <a:pt x="3457" y="1404"/>
                  </a:moveTo>
                  <a:lnTo>
                    <a:pt x="3460" y="1404"/>
                  </a:lnTo>
                  <a:lnTo>
                    <a:pt x="3462" y="1405"/>
                  </a:lnTo>
                  <a:lnTo>
                    <a:pt x="3459" y="1405"/>
                  </a:lnTo>
                  <a:lnTo>
                    <a:pt x="3457" y="1404"/>
                  </a:lnTo>
                  <a:close/>
                  <a:moveTo>
                    <a:pt x="3455" y="1398"/>
                  </a:moveTo>
                  <a:lnTo>
                    <a:pt x="3459" y="1398"/>
                  </a:lnTo>
                  <a:lnTo>
                    <a:pt x="3459" y="1400"/>
                  </a:lnTo>
                  <a:lnTo>
                    <a:pt x="3455" y="1400"/>
                  </a:lnTo>
                  <a:lnTo>
                    <a:pt x="3455" y="1398"/>
                  </a:lnTo>
                  <a:close/>
                  <a:moveTo>
                    <a:pt x="3459" y="1393"/>
                  </a:moveTo>
                  <a:lnTo>
                    <a:pt x="3464" y="1395"/>
                  </a:lnTo>
                  <a:lnTo>
                    <a:pt x="3469" y="1398"/>
                  </a:lnTo>
                  <a:lnTo>
                    <a:pt x="3462" y="1400"/>
                  </a:lnTo>
                  <a:lnTo>
                    <a:pt x="3459" y="1400"/>
                  </a:lnTo>
                  <a:lnTo>
                    <a:pt x="3455" y="1393"/>
                  </a:lnTo>
                  <a:lnTo>
                    <a:pt x="3459" y="1393"/>
                  </a:lnTo>
                  <a:close/>
                  <a:moveTo>
                    <a:pt x="3290" y="1381"/>
                  </a:moveTo>
                  <a:lnTo>
                    <a:pt x="3295" y="1381"/>
                  </a:lnTo>
                  <a:lnTo>
                    <a:pt x="3295" y="1385"/>
                  </a:lnTo>
                  <a:lnTo>
                    <a:pt x="3295" y="1388"/>
                  </a:lnTo>
                  <a:lnTo>
                    <a:pt x="3284" y="1390"/>
                  </a:lnTo>
                  <a:lnTo>
                    <a:pt x="3290" y="1381"/>
                  </a:lnTo>
                  <a:close/>
                  <a:moveTo>
                    <a:pt x="3450" y="1373"/>
                  </a:moveTo>
                  <a:lnTo>
                    <a:pt x="3453" y="1376"/>
                  </a:lnTo>
                  <a:lnTo>
                    <a:pt x="3452" y="1378"/>
                  </a:lnTo>
                  <a:lnTo>
                    <a:pt x="3448" y="1376"/>
                  </a:lnTo>
                  <a:lnTo>
                    <a:pt x="3448" y="1375"/>
                  </a:lnTo>
                  <a:lnTo>
                    <a:pt x="3450" y="1373"/>
                  </a:lnTo>
                  <a:close/>
                  <a:moveTo>
                    <a:pt x="3450" y="1371"/>
                  </a:moveTo>
                  <a:lnTo>
                    <a:pt x="3452" y="1371"/>
                  </a:lnTo>
                  <a:lnTo>
                    <a:pt x="3452" y="1373"/>
                  </a:lnTo>
                  <a:lnTo>
                    <a:pt x="3450" y="1373"/>
                  </a:lnTo>
                  <a:lnTo>
                    <a:pt x="3450" y="1371"/>
                  </a:lnTo>
                  <a:close/>
                  <a:moveTo>
                    <a:pt x="3291" y="1366"/>
                  </a:moveTo>
                  <a:lnTo>
                    <a:pt x="3290" y="1375"/>
                  </a:lnTo>
                  <a:lnTo>
                    <a:pt x="3288" y="1375"/>
                  </a:lnTo>
                  <a:lnTo>
                    <a:pt x="3286" y="1371"/>
                  </a:lnTo>
                  <a:lnTo>
                    <a:pt x="3291" y="1366"/>
                  </a:lnTo>
                  <a:close/>
                  <a:moveTo>
                    <a:pt x="3237" y="1366"/>
                  </a:moveTo>
                  <a:lnTo>
                    <a:pt x="3233" y="1369"/>
                  </a:lnTo>
                  <a:lnTo>
                    <a:pt x="3228" y="1369"/>
                  </a:lnTo>
                  <a:lnTo>
                    <a:pt x="3237" y="1366"/>
                  </a:lnTo>
                  <a:close/>
                  <a:moveTo>
                    <a:pt x="3238" y="1363"/>
                  </a:moveTo>
                  <a:lnTo>
                    <a:pt x="3240" y="1363"/>
                  </a:lnTo>
                  <a:lnTo>
                    <a:pt x="3240" y="1366"/>
                  </a:lnTo>
                  <a:lnTo>
                    <a:pt x="3238" y="1366"/>
                  </a:lnTo>
                  <a:lnTo>
                    <a:pt x="3238" y="1363"/>
                  </a:lnTo>
                  <a:close/>
                  <a:moveTo>
                    <a:pt x="3433" y="1363"/>
                  </a:moveTo>
                  <a:lnTo>
                    <a:pt x="3436" y="1364"/>
                  </a:lnTo>
                  <a:lnTo>
                    <a:pt x="3441" y="1368"/>
                  </a:lnTo>
                  <a:lnTo>
                    <a:pt x="3445" y="1373"/>
                  </a:lnTo>
                  <a:lnTo>
                    <a:pt x="3447" y="1373"/>
                  </a:lnTo>
                  <a:lnTo>
                    <a:pt x="3448" y="1375"/>
                  </a:lnTo>
                  <a:lnTo>
                    <a:pt x="3445" y="1376"/>
                  </a:lnTo>
                  <a:lnTo>
                    <a:pt x="3447" y="1378"/>
                  </a:lnTo>
                  <a:lnTo>
                    <a:pt x="3441" y="1378"/>
                  </a:lnTo>
                  <a:lnTo>
                    <a:pt x="3440" y="1373"/>
                  </a:lnTo>
                  <a:lnTo>
                    <a:pt x="3435" y="1368"/>
                  </a:lnTo>
                  <a:lnTo>
                    <a:pt x="3433" y="1363"/>
                  </a:lnTo>
                  <a:close/>
                  <a:moveTo>
                    <a:pt x="3440" y="1361"/>
                  </a:moveTo>
                  <a:lnTo>
                    <a:pt x="3443" y="1361"/>
                  </a:lnTo>
                  <a:lnTo>
                    <a:pt x="3443" y="1364"/>
                  </a:lnTo>
                  <a:lnTo>
                    <a:pt x="3440" y="1364"/>
                  </a:lnTo>
                  <a:lnTo>
                    <a:pt x="3440" y="1361"/>
                  </a:lnTo>
                  <a:close/>
                  <a:moveTo>
                    <a:pt x="3303" y="1356"/>
                  </a:moveTo>
                  <a:lnTo>
                    <a:pt x="3305" y="1356"/>
                  </a:lnTo>
                  <a:lnTo>
                    <a:pt x="3305" y="1359"/>
                  </a:lnTo>
                  <a:lnTo>
                    <a:pt x="3303" y="1359"/>
                  </a:lnTo>
                  <a:lnTo>
                    <a:pt x="3303" y="1356"/>
                  </a:lnTo>
                  <a:close/>
                  <a:moveTo>
                    <a:pt x="3423" y="1356"/>
                  </a:moveTo>
                  <a:lnTo>
                    <a:pt x="3426" y="1357"/>
                  </a:lnTo>
                  <a:lnTo>
                    <a:pt x="3424" y="1359"/>
                  </a:lnTo>
                  <a:lnTo>
                    <a:pt x="3419" y="1356"/>
                  </a:lnTo>
                  <a:lnTo>
                    <a:pt x="3423" y="1356"/>
                  </a:lnTo>
                  <a:close/>
                  <a:moveTo>
                    <a:pt x="3406" y="1345"/>
                  </a:moveTo>
                  <a:lnTo>
                    <a:pt x="3414" y="1352"/>
                  </a:lnTo>
                  <a:lnTo>
                    <a:pt x="3406" y="1349"/>
                  </a:lnTo>
                  <a:lnTo>
                    <a:pt x="3404" y="1347"/>
                  </a:lnTo>
                  <a:lnTo>
                    <a:pt x="3406" y="1345"/>
                  </a:lnTo>
                  <a:close/>
                  <a:moveTo>
                    <a:pt x="3508" y="1345"/>
                  </a:moveTo>
                  <a:lnTo>
                    <a:pt x="3510" y="1349"/>
                  </a:lnTo>
                  <a:lnTo>
                    <a:pt x="3508" y="1347"/>
                  </a:lnTo>
                  <a:lnTo>
                    <a:pt x="3506" y="1345"/>
                  </a:lnTo>
                  <a:lnTo>
                    <a:pt x="3508" y="1345"/>
                  </a:lnTo>
                  <a:close/>
                  <a:moveTo>
                    <a:pt x="3237" y="1340"/>
                  </a:moveTo>
                  <a:lnTo>
                    <a:pt x="3238" y="1340"/>
                  </a:lnTo>
                  <a:lnTo>
                    <a:pt x="3238" y="1344"/>
                  </a:lnTo>
                  <a:lnTo>
                    <a:pt x="3237" y="1344"/>
                  </a:lnTo>
                  <a:lnTo>
                    <a:pt x="3237" y="1340"/>
                  </a:lnTo>
                  <a:close/>
                  <a:moveTo>
                    <a:pt x="3201" y="1337"/>
                  </a:moveTo>
                  <a:lnTo>
                    <a:pt x="3202" y="1337"/>
                  </a:lnTo>
                  <a:lnTo>
                    <a:pt x="3202" y="1340"/>
                  </a:lnTo>
                  <a:lnTo>
                    <a:pt x="3201" y="1340"/>
                  </a:lnTo>
                  <a:lnTo>
                    <a:pt x="3201" y="1337"/>
                  </a:lnTo>
                  <a:close/>
                  <a:moveTo>
                    <a:pt x="3419" y="1337"/>
                  </a:moveTo>
                  <a:lnTo>
                    <a:pt x="3426" y="1342"/>
                  </a:lnTo>
                  <a:lnTo>
                    <a:pt x="3426" y="1351"/>
                  </a:lnTo>
                  <a:lnTo>
                    <a:pt x="3423" y="1352"/>
                  </a:lnTo>
                  <a:lnTo>
                    <a:pt x="3418" y="1352"/>
                  </a:lnTo>
                  <a:lnTo>
                    <a:pt x="3414" y="1349"/>
                  </a:lnTo>
                  <a:lnTo>
                    <a:pt x="3412" y="1344"/>
                  </a:lnTo>
                  <a:lnTo>
                    <a:pt x="3411" y="1337"/>
                  </a:lnTo>
                  <a:lnTo>
                    <a:pt x="3419" y="1337"/>
                  </a:lnTo>
                  <a:close/>
                  <a:moveTo>
                    <a:pt x="3312" y="1342"/>
                  </a:moveTo>
                  <a:lnTo>
                    <a:pt x="3315" y="1335"/>
                  </a:lnTo>
                  <a:lnTo>
                    <a:pt x="3313" y="1340"/>
                  </a:lnTo>
                  <a:lnTo>
                    <a:pt x="3312" y="1342"/>
                  </a:lnTo>
                  <a:close/>
                  <a:moveTo>
                    <a:pt x="3315" y="1328"/>
                  </a:moveTo>
                  <a:lnTo>
                    <a:pt x="3317" y="1328"/>
                  </a:lnTo>
                  <a:lnTo>
                    <a:pt x="3317" y="1332"/>
                  </a:lnTo>
                  <a:lnTo>
                    <a:pt x="3315" y="1332"/>
                  </a:lnTo>
                  <a:lnTo>
                    <a:pt x="3315" y="1328"/>
                  </a:lnTo>
                  <a:close/>
                  <a:moveTo>
                    <a:pt x="3209" y="1325"/>
                  </a:moveTo>
                  <a:lnTo>
                    <a:pt x="3208" y="1325"/>
                  </a:lnTo>
                  <a:lnTo>
                    <a:pt x="3209" y="1322"/>
                  </a:lnTo>
                  <a:lnTo>
                    <a:pt x="3209" y="1325"/>
                  </a:lnTo>
                  <a:close/>
                  <a:moveTo>
                    <a:pt x="3216" y="1318"/>
                  </a:moveTo>
                  <a:lnTo>
                    <a:pt x="3221" y="1320"/>
                  </a:lnTo>
                  <a:lnTo>
                    <a:pt x="3221" y="1315"/>
                  </a:lnTo>
                  <a:lnTo>
                    <a:pt x="3226" y="1315"/>
                  </a:lnTo>
                  <a:lnTo>
                    <a:pt x="3228" y="1318"/>
                  </a:lnTo>
                  <a:lnTo>
                    <a:pt x="3226" y="1322"/>
                  </a:lnTo>
                  <a:lnTo>
                    <a:pt x="3228" y="1325"/>
                  </a:lnTo>
                  <a:lnTo>
                    <a:pt x="3232" y="1327"/>
                  </a:lnTo>
                  <a:lnTo>
                    <a:pt x="3230" y="1325"/>
                  </a:lnTo>
                  <a:lnTo>
                    <a:pt x="3233" y="1325"/>
                  </a:lnTo>
                  <a:lnTo>
                    <a:pt x="3237" y="1328"/>
                  </a:lnTo>
                  <a:lnTo>
                    <a:pt x="3237" y="1330"/>
                  </a:lnTo>
                  <a:lnTo>
                    <a:pt x="3238" y="1330"/>
                  </a:lnTo>
                  <a:lnTo>
                    <a:pt x="3238" y="1335"/>
                  </a:lnTo>
                  <a:lnTo>
                    <a:pt x="3233" y="1335"/>
                  </a:lnTo>
                  <a:lnTo>
                    <a:pt x="3235" y="1339"/>
                  </a:lnTo>
                  <a:lnTo>
                    <a:pt x="3235" y="1344"/>
                  </a:lnTo>
                  <a:lnTo>
                    <a:pt x="3233" y="1349"/>
                  </a:lnTo>
                  <a:lnTo>
                    <a:pt x="3233" y="1351"/>
                  </a:lnTo>
                  <a:lnTo>
                    <a:pt x="3235" y="1351"/>
                  </a:lnTo>
                  <a:lnTo>
                    <a:pt x="3235" y="1359"/>
                  </a:lnTo>
                  <a:lnTo>
                    <a:pt x="3235" y="1363"/>
                  </a:lnTo>
                  <a:lnTo>
                    <a:pt x="3233" y="1364"/>
                  </a:lnTo>
                  <a:lnTo>
                    <a:pt x="3228" y="1363"/>
                  </a:lnTo>
                  <a:lnTo>
                    <a:pt x="3225" y="1364"/>
                  </a:lnTo>
                  <a:lnTo>
                    <a:pt x="3223" y="1366"/>
                  </a:lnTo>
                  <a:lnTo>
                    <a:pt x="3223" y="1361"/>
                  </a:lnTo>
                  <a:lnTo>
                    <a:pt x="3220" y="1356"/>
                  </a:lnTo>
                  <a:lnTo>
                    <a:pt x="3218" y="1356"/>
                  </a:lnTo>
                  <a:lnTo>
                    <a:pt x="3214" y="1352"/>
                  </a:lnTo>
                  <a:lnTo>
                    <a:pt x="3208" y="1344"/>
                  </a:lnTo>
                  <a:lnTo>
                    <a:pt x="3208" y="1342"/>
                  </a:lnTo>
                  <a:lnTo>
                    <a:pt x="3204" y="1340"/>
                  </a:lnTo>
                  <a:lnTo>
                    <a:pt x="3206" y="1332"/>
                  </a:lnTo>
                  <a:lnTo>
                    <a:pt x="3209" y="1330"/>
                  </a:lnTo>
                  <a:lnTo>
                    <a:pt x="3208" y="1327"/>
                  </a:lnTo>
                  <a:lnTo>
                    <a:pt x="3211" y="1325"/>
                  </a:lnTo>
                  <a:lnTo>
                    <a:pt x="3213" y="1325"/>
                  </a:lnTo>
                  <a:lnTo>
                    <a:pt x="3214" y="1325"/>
                  </a:lnTo>
                  <a:lnTo>
                    <a:pt x="3211" y="1320"/>
                  </a:lnTo>
                  <a:lnTo>
                    <a:pt x="3211" y="1318"/>
                  </a:lnTo>
                  <a:lnTo>
                    <a:pt x="3213" y="1322"/>
                  </a:lnTo>
                  <a:lnTo>
                    <a:pt x="3214" y="1320"/>
                  </a:lnTo>
                  <a:lnTo>
                    <a:pt x="3211" y="1318"/>
                  </a:lnTo>
                  <a:lnTo>
                    <a:pt x="3216" y="1313"/>
                  </a:lnTo>
                  <a:lnTo>
                    <a:pt x="3216" y="1318"/>
                  </a:lnTo>
                  <a:close/>
                  <a:moveTo>
                    <a:pt x="3269" y="1296"/>
                  </a:moveTo>
                  <a:lnTo>
                    <a:pt x="3271" y="1296"/>
                  </a:lnTo>
                  <a:lnTo>
                    <a:pt x="3271" y="1299"/>
                  </a:lnTo>
                  <a:lnTo>
                    <a:pt x="3269" y="1299"/>
                  </a:lnTo>
                  <a:lnTo>
                    <a:pt x="3269" y="1296"/>
                  </a:lnTo>
                  <a:close/>
                  <a:moveTo>
                    <a:pt x="3235" y="1293"/>
                  </a:moveTo>
                  <a:lnTo>
                    <a:pt x="3237" y="1293"/>
                  </a:lnTo>
                  <a:lnTo>
                    <a:pt x="3237" y="1294"/>
                  </a:lnTo>
                  <a:lnTo>
                    <a:pt x="3235" y="1294"/>
                  </a:lnTo>
                  <a:lnTo>
                    <a:pt x="3235" y="1293"/>
                  </a:lnTo>
                  <a:close/>
                  <a:moveTo>
                    <a:pt x="3243" y="1284"/>
                  </a:moveTo>
                  <a:lnTo>
                    <a:pt x="3247" y="1284"/>
                  </a:lnTo>
                  <a:lnTo>
                    <a:pt x="3247" y="1286"/>
                  </a:lnTo>
                  <a:lnTo>
                    <a:pt x="3243" y="1286"/>
                  </a:lnTo>
                  <a:lnTo>
                    <a:pt x="3243" y="1284"/>
                  </a:lnTo>
                  <a:close/>
                  <a:moveTo>
                    <a:pt x="3360" y="1282"/>
                  </a:moveTo>
                  <a:lnTo>
                    <a:pt x="3363" y="1282"/>
                  </a:lnTo>
                  <a:lnTo>
                    <a:pt x="3363" y="1289"/>
                  </a:lnTo>
                  <a:lnTo>
                    <a:pt x="3361" y="1289"/>
                  </a:lnTo>
                  <a:lnTo>
                    <a:pt x="3361" y="1287"/>
                  </a:lnTo>
                  <a:lnTo>
                    <a:pt x="3361" y="1289"/>
                  </a:lnTo>
                  <a:lnTo>
                    <a:pt x="3356" y="1287"/>
                  </a:lnTo>
                  <a:lnTo>
                    <a:pt x="3356" y="1289"/>
                  </a:lnTo>
                  <a:lnTo>
                    <a:pt x="3353" y="1287"/>
                  </a:lnTo>
                  <a:lnTo>
                    <a:pt x="3356" y="1286"/>
                  </a:lnTo>
                  <a:lnTo>
                    <a:pt x="3356" y="1284"/>
                  </a:lnTo>
                  <a:lnTo>
                    <a:pt x="3354" y="1284"/>
                  </a:lnTo>
                  <a:lnTo>
                    <a:pt x="3356" y="1284"/>
                  </a:lnTo>
                  <a:lnTo>
                    <a:pt x="3358" y="1282"/>
                  </a:lnTo>
                  <a:lnTo>
                    <a:pt x="3358" y="1284"/>
                  </a:lnTo>
                  <a:lnTo>
                    <a:pt x="3360" y="1282"/>
                  </a:lnTo>
                  <a:close/>
                  <a:moveTo>
                    <a:pt x="3353" y="1277"/>
                  </a:moveTo>
                  <a:lnTo>
                    <a:pt x="3354" y="1277"/>
                  </a:lnTo>
                  <a:lnTo>
                    <a:pt x="3354" y="1281"/>
                  </a:lnTo>
                  <a:lnTo>
                    <a:pt x="3353" y="1281"/>
                  </a:lnTo>
                  <a:lnTo>
                    <a:pt x="3353" y="1277"/>
                  </a:lnTo>
                  <a:close/>
                  <a:moveTo>
                    <a:pt x="3363" y="1275"/>
                  </a:moveTo>
                  <a:lnTo>
                    <a:pt x="3365" y="1275"/>
                  </a:lnTo>
                  <a:lnTo>
                    <a:pt x="3365" y="1279"/>
                  </a:lnTo>
                  <a:lnTo>
                    <a:pt x="3363" y="1279"/>
                  </a:lnTo>
                  <a:lnTo>
                    <a:pt x="3363" y="1275"/>
                  </a:lnTo>
                  <a:close/>
                  <a:moveTo>
                    <a:pt x="3365" y="1274"/>
                  </a:moveTo>
                  <a:lnTo>
                    <a:pt x="3365" y="1277"/>
                  </a:lnTo>
                  <a:lnTo>
                    <a:pt x="3365" y="1274"/>
                  </a:lnTo>
                  <a:close/>
                  <a:moveTo>
                    <a:pt x="3266" y="1272"/>
                  </a:moveTo>
                  <a:lnTo>
                    <a:pt x="3264" y="1272"/>
                  </a:lnTo>
                  <a:lnTo>
                    <a:pt x="3267" y="1269"/>
                  </a:lnTo>
                  <a:lnTo>
                    <a:pt x="3267" y="1270"/>
                  </a:lnTo>
                  <a:lnTo>
                    <a:pt x="3266" y="1272"/>
                  </a:lnTo>
                  <a:close/>
                  <a:moveTo>
                    <a:pt x="3274" y="1267"/>
                  </a:moveTo>
                  <a:lnTo>
                    <a:pt x="3274" y="1270"/>
                  </a:lnTo>
                  <a:lnTo>
                    <a:pt x="3269" y="1274"/>
                  </a:lnTo>
                  <a:lnTo>
                    <a:pt x="3274" y="1267"/>
                  </a:lnTo>
                  <a:close/>
                  <a:moveTo>
                    <a:pt x="3271" y="1264"/>
                  </a:moveTo>
                  <a:lnTo>
                    <a:pt x="3272" y="1264"/>
                  </a:lnTo>
                  <a:lnTo>
                    <a:pt x="3272" y="1267"/>
                  </a:lnTo>
                  <a:lnTo>
                    <a:pt x="3271" y="1267"/>
                  </a:lnTo>
                  <a:lnTo>
                    <a:pt x="3271" y="1264"/>
                  </a:lnTo>
                  <a:close/>
                  <a:moveTo>
                    <a:pt x="3269" y="1264"/>
                  </a:moveTo>
                  <a:lnTo>
                    <a:pt x="3267" y="1267"/>
                  </a:lnTo>
                  <a:lnTo>
                    <a:pt x="3267" y="1265"/>
                  </a:lnTo>
                  <a:lnTo>
                    <a:pt x="3272" y="1262"/>
                  </a:lnTo>
                  <a:lnTo>
                    <a:pt x="3269" y="1264"/>
                  </a:lnTo>
                  <a:close/>
                  <a:moveTo>
                    <a:pt x="3310" y="1260"/>
                  </a:moveTo>
                  <a:lnTo>
                    <a:pt x="3319" y="1265"/>
                  </a:lnTo>
                  <a:lnTo>
                    <a:pt x="3317" y="1265"/>
                  </a:lnTo>
                  <a:lnTo>
                    <a:pt x="3317" y="1269"/>
                  </a:lnTo>
                  <a:lnTo>
                    <a:pt x="3315" y="1270"/>
                  </a:lnTo>
                  <a:lnTo>
                    <a:pt x="3319" y="1275"/>
                  </a:lnTo>
                  <a:lnTo>
                    <a:pt x="3319" y="1279"/>
                  </a:lnTo>
                  <a:lnTo>
                    <a:pt x="3319" y="1281"/>
                  </a:lnTo>
                  <a:lnTo>
                    <a:pt x="3317" y="1289"/>
                  </a:lnTo>
                  <a:lnTo>
                    <a:pt x="3317" y="1293"/>
                  </a:lnTo>
                  <a:lnTo>
                    <a:pt x="3320" y="1293"/>
                  </a:lnTo>
                  <a:lnTo>
                    <a:pt x="3322" y="1294"/>
                  </a:lnTo>
                  <a:lnTo>
                    <a:pt x="3320" y="1296"/>
                  </a:lnTo>
                  <a:lnTo>
                    <a:pt x="3320" y="1303"/>
                  </a:lnTo>
                  <a:lnTo>
                    <a:pt x="3315" y="1303"/>
                  </a:lnTo>
                  <a:lnTo>
                    <a:pt x="3313" y="1308"/>
                  </a:lnTo>
                  <a:lnTo>
                    <a:pt x="3310" y="1311"/>
                  </a:lnTo>
                  <a:lnTo>
                    <a:pt x="3305" y="1315"/>
                  </a:lnTo>
                  <a:lnTo>
                    <a:pt x="3303" y="1318"/>
                  </a:lnTo>
                  <a:lnTo>
                    <a:pt x="3303" y="1320"/>
                  </a:lnTo>
                  <a:lnTo>
                    <a:pt x="3300" y="1325"/>
                  </a:lnTo>
                  <a:lnTo>
                    <a:pt x="3300" y="1330"/>
                  </a:lnTo>
                  <a:lnTo>
                    <a:pt x="3305" y="1330"/>
                  </a:lnTo>
                  <a:lnTo>
                    <a:pt x="3298" y="1337"/>
                  </a:lnTo>
                  <a:lnTo>
                    <a:pt x="3303" y="1337"/>
                  </a:lnTo>
                  <a:lnTo>
                    <a:pt x="3307" y="1339"/>
                  </a:lnTo>
                  <a:lnTo>
                    <a:pt x="3307" y="1349"/>
                  </a:lnTo>
                  <a:lnTo>
                    <a:pt x="3303" y="1351"/>
                  </a:lnTo>
                  <a:lnTo>
                    <a:pt x="3303" y="1349"/>
                  </a:lnTo>
                  <a:lnTo>
                    <a:pt x="3300" y="1351"/>
                  </a:lnTo>
                  <a:lnTo>
                    <a:pt x="3300" y="1359"/>
                  </a:lnTo>
                  <a:lnTo>
                    <a:pt x="3296" y="1356"/>
                  </a:lnTo>
                  <a:lnTo>
                    <a:pt x="3295" y="1359"/>
                  </a:lnTo>
                  <a:lnTo>
                    <a:pt x="3291" y="1359"/>
                  </a:lnTo>
                  <a:lnTo>
                    <a:pt x="3291" y="1356"/>
                  </a:lnTo>
                  <a:lnTo>
                    <a:pt x="3293" y="1345"/>
                  </a:lnTo>
                  <a:lnTo>
                    <a:pt x="3291" y="1344"/>
                  </a:lnTo>
                  <a:lnTo>
                    <a:pt x="3293" y="1339"/>
                  </a:lnTo>
                  <a:lnTo>
                    <a:pt x="3286" y="1342"/>
                  </a:lnTo>
                  <a:lnTo>
                    <a:pt x="3290" y="1349"/>
                  </a:lnTo>
                  <a:lnTo>
                    <a:pt x="3288" y="1351"/>
                  </a:lnTo>
                  <a:lnTo>
                    <a:pt x="3284" y="1351"/>
                  </a:lnTo>
                  <a:lnTo>
                    <a:pt x="3284" y="1356"/>
                  </a:lnTo>
                  <a:lnTo>
                    <a:pt x="3278" y="1354"/>
                  </a:lnTo>
                  <a:lnTo>
                    <a:pt x="3274" y="1347"/>
                  </a:lnTo>
                  <a:lnTo>
                    <a:pt x="3283" y="1344"/>
                  </a:lnTo>
                  <a:lnTo>
                    <a:pt x="3274" y="1345"/>
                  </a:lnTo>
                  <a:lnTo>
                    <a:pt x="3274" y="1347"/>
                  </a:lnTo>
                  <a:lnTo>
                    <a:pt x="3274" y="1351"/>
                  </a:lnTo>
                  <a:lnTo>
                    <a:pt x="3272" y="1354"/>
                  </a:lnTo>
                  <a:lnTo>
                    <a:pt x="3262" y="1354"/>
                  </a:lnTo>
                  <a:lnTo>
                    <a:pt x="3261" y="1352"/>
                  </a:lnTo>
                  <a:lnTo>
                    <a:pt x="3261" y="1345"/>
                  </a:lnTo>
                  <a:lnTo>
                    <a:pt x="3262" y="1342"/>
                  </a:lnTo>
                  <a:lnTo>
                    <a:pt x="3267" y="1335"/>
                  </a:lnTo>
                  <a:lnTo>
                    <a:pt x="3266" y="1330"/>
                  </a:lnTo>
                  <a:lnTo>
                    <a:pt x="3267" y="1328"/>
                  </a:lnTo>
                  <a:lnTo>
                    <a:pt x="3266" y="1325"/>
                  </a:lnTo>
                  <a:lnTo>
                    <a:pt x="3267" y="1320"/>
                  </a:lnTo>
                  <a:lnTo>
                    <a:pt x="3276" y="1315"/>
                  </a:lnTo>
                  <a:lnTo>
                    <a:pt x="3279" y="1318"/>
                  </a:lnTo>
                  <a:lnTo>
                    <a:pt x="3278" y="1315"/>
                  </a:lnTo>
                  <a:lnTo>
                    <a:pt x="3276" y="1315"/>
                  </a:lnTo>
                  <a:lnTo>
                    <a:pt x="3274" y="1311"/>
                  </a:lnTo>
                  <a:lnTo>
                    <a:pt x="3274" y="1301"/>
                  </a:lnTo>
                  <a:lnTo>
                    <a:pt x="3271" y="1298"/>
                  </a:lnTo>
                  <a:lnTo>
                    <a:pt x="3269" y="1291"/>
                  </a:lnTo>
                  <a:lnTo>
                    <a:pt x="3267" y="1287"/>
                  </a:lnTo>
                  <a:lnTo>
                    <a:pt x="3267" y="1286"/>
                  </a:lnTo>
                  <a:lnTo>
                    <a:pt x="3269" y="1284"/>
                  </a:lnTo>
                  <a:lnTo>
                    <a:pt x="3274" y="1275"/>
                  </a:lnTo>
                  <a:lnTo>
                    <a:pt x="3278" y="1277"/>
                  </a:lnTo>
                  <a:lnTo>
                    <a:pt x="3286" y="1275"/>
                  </a:lnTo>
                  <a:lnTo>
                    <a:pt x="3286" y="1274"/>
                  </a:lnTo>
                  <a:lnTo>
                    <a:pt x="3288" y="1274"/>
                  </a:lnTo>
                  <a:lnTo>
                    <a:pt x="3293" y="1272"/>
                  </a:lnTo>
                  <a:lnTo>
                    <a:pt x="3300" y="1267"/>
                  </a:lnTo>
                  <a:lnTo>
                    <a:pt x="3302" y="1264"/>
                  </a:lnTo>
                  <a:lnTo>
                    <a:pt x="3305" y="1264"/>
                  </a:lnTo>
                  <a:lnTo>
                    <a:pt x="3310" y="1260"/>
                  </a:lnTo>
                  <a:close/>
                  <a:moveTo>
                    <a:pt x="3267" y="1260"/>
                  </a:moveTo>
                  <a:lnTo>
                    <a:pt x="3269" y="1260"/>
                  </a:lnTo>
                  <a:lnTo>
                    <a:pt x="3269" y="1262"/>
                  </a:lnTo>
                  <a:lnTo>
                    <a:pt x="3267" y="1262"/>
                  </a:lnTo>
                  <a:lnTo>
                    <a:pt x="3267" y="1260"/>
                  </a:lnTo>
                  <a:close/>
                  <a:moveTo>
                    <a:pt x="3315" y="1257"/>
                  </a:moveTo>
                  <a:lnTo>
                    <a:pt x="3317" y="1257"/>
                  </a:lnTo>
                  <a:lnTo>
                    <a:pt x="3317" y="1258"/>
                  </a:lnTo>
                  <a:lnTo>
                    <a:pt x="3315" y="1258"/>
                  </a:lnTo>
                  <a:lnTo>
                    <a:pt x="3315" y="1257"/>
                  </a:lnTo>
                  <a:close/>
                  <a:moveTo>
                    <a:pt x="3315" y="1248"/>
                  </a:moveTo>
                  <a:lnTo>
                    <a:pt x="3319" y="1250"/>
                  </a:lnTo>
                  <a:lnTo>
                    <a:pt x="3317" y="1252"/>
                  </a:lnTo>
                  <a:lnTo>
                    <a:pt x="3319" y="1253"/>
                  </a:lnTo>
                  <a:lnTo>
                    <a:pt x="3319" y="1257"/>
                  </a:lnTo>
                  <a:lnTo>
                    <a:pt x="3312" y="1253"/>
                  </a:lnTo>
                  <a:lnTo>
                    <a:pt x="3313" y="1250"/>
                  </a:lnTo>
                  <a:lnTo>
                    <a:pt x="3315" y="1248"/>
                  </a:lnTo>
                  <a:close/>
                  <a:moveTo>
                    <a:pt x="3356" y="1231"/>
                  </a:moveTo>
                  <a:lnTo>
                    <a:pt x="3360" y="1231"/>
                  </a:lnTo>
                  <a:lnTo>
                    <a:pt x="3360" y="1233"/>
                  </a:lnTo>
                  <a:lnTo>
                    <a:pt x="3354" y="1238"/>
                  </a:lnTo>
                  <a:lnTo>
                    <a:pt x="3358" y="1240"/>
                  </a:lnTo>
                  <a:lnTo>
                    <a:pt x="3360" y="1241"/>
                  </a:lnTo>
                  <a:lnTo>
                    <a:pt x="3361" y="1241"/>
                  </a:lnTo>
                  <a:lnTo>
                    <a:pt x="3363" y="1245"/>
                  </a:lnTo>
                  <a:lnTo>
                    <a:pt x="3366" y="1245"/>
                  </a:lnTo>
                  <a:lnTo>
                    <a:pt x="3368" y="1248"/>
                  </a:lnTo>
                  <a:lnTo>
                    <a:pt x="3371" y="1253"/>
                  </a:lnTo>
                  <a:lnTo>
                    <a:pt x="3375" y="1260"/>
                  </a:lnTo>
                  <a:lnTo>
                    <a:pt x="3371" y="1264"/>
                  </a:lnTo>
                  <a:lnTo>
                    <a:pt x="3371" y="1267"/>
                  </a:lnTo>
                  <a:lnTo>
                    <a:pt x="3373" y="1269"/>
                  </a:lnTo>
                  <a:lnTo>
                    <a:pt x="3371" y="1267"/>
                  </a:lnTo>
                  <a:lnTo>
                    <a:pt x="3373" y="1265"/>
                  </a:lnTo>
                  <a:lnTo>
                    <a:pt x="3375" y="1270"/>
                  </a:lnTo>
                  <a:lnTo>
                    <a:pt x="3373" y="1281"/>
                  </a:lnTo>
                  <a:lnTo>
                    <a:pt x="3375" y="1289"/>
                  </a:lnTo>
                  <a:lnTo>
                    <a:pt x="3373" y="1291"/>
                  </a:lnTo>
                  <a:lnTo>
                    <a:pt x="3370" y="1287"/>
                  </a:lnTo>
                  <a:lnTo>
                    <a:pt x="3370" y="1281"/>
                  </a:lnTo>
                  <a:lnTo>
                    <a:pt x="3370" y="1279"/>
                  </a:lnTo>
                  <a:lnTo>
                    <a:pt x="3365" y="1277"/>
                  </a:lnTo>
                  <a:lnTo>
                    <a:pt x="3368" y="1275"/>
                  </a:lnTo>
                  <a:lnTo>
                    <a:pt x="3363" y="1272"/>
                  </a:lnTo>
                  <a:lnTo>
                    <a:pt x="3363" y="1270"/>
                  </a:lnTo>
                  <a:lnTo>
                    <a:pt x="3361" y="1277"/>
                  </a:lnTo>
                  <a:lnTo>
                    <a:pt x="3361" y="1281"/>
                  </a:lnTo>
                  <a:lnTo>
                    <a:pt x="3363" y="1279"/>
                  </a:lnTo>
                  <a:lnTo>
                    <a:pt x="3365" y="1279"/>
                  </a:lnTo>
                  <a:lnTo>
                    <a:pt x="3363" y="1282"/>
                  </a:lnTo>
                  <a:lnTo>
                    <a:pt x="3358" y="1282"/>
                  </a:lnTo>
                  <a:lnTo>
                    <a:pt x="3360" y="1277"/>
                  </a:lnTo>
                  <a:lnTo>
                    <a:pt x="3356" y="1277"/>
                  </a:lnTo>
                  <a:lnTo>
                    <a:pt x="3356" y="1279"/>
                  </a:lnTo>
                  <a:lnTo>
                    <a:pt x="3353" y="1275"/>
                  </a:lnTo>
                  <a:lnTo>
                    <a:pt x="3353" y="1279"/>
                  </a:lnTo>
                  <a:lnTo>
                    <a:pt x="3354" y="1282"/>
                  </a:lnTo>
                  <a:lnTo>
                    <a:pt x="3349" y="1286"/>
                  </a:lnTo>
                  <a:lnTo>
                    <a:pt x="3351" y="1296"/>
                  </a:lnTo>
                  <a:lnTo>
                    <a:pt x="3349" y="1299"/>
                  </a:lnTo>
                  <a:lnTo>
                    <a:pt x="3346" y="1301"/>
                  </a:lnTo>
                  <a:lnTo>
                    <a:pt x="3344" y="1310"/>
                  </a:lnTo>
                  <a:lnTo>
                    <a:pt x="3346" y="1310"/>
                  </a:lnTo>
                  <a:lnTo>
                    <a:pt x="3348" y="1313"/>
                  </a:lnTo>
                  <a:lnTo>
                    <a:pt x="3346" y="1320"/>
                  </a:lnTo>
                  <a:lnTo>
                    <a:pt x="3339" y="1328"/>
                  </a:lnTo>
                  <a:lnTo>
                    <a:pt x="3344" y="1332"/>
                  </a:lnTo>
                  <a:lnTo>
                    <a:pt x="3349" y="1325"/>
                  </a:lnTo>
                  <a:lnTo>
                    <a:pt x="3353" y="1323"/>
                  </a:lnTo>
                  <a:lnTo>
                    <a:pt x="3358" y="1327"/>
                  </a:lnTo>
                  <a:lnTo>
                    <a:pt x="3356" y="1330"/>
                  </a:lnTo>
                  <a:lnTo>
                    <a:pt x="3360" y="1328"/>
                  </a:lnTo>
                  <a:lnTo>
                    <a:pt x="3361" y="1330"/>
                  </a:lnTo>
                  <a:lnTo>
                    <a:pt x="3361" y="1332"/>
                  </a:lnTo>
                  <a:lnTo>
                    <a:pt x="3363" y="1332"/>
                  </a:lnTo>
                  <a:lnTo>
                    <a:pt x="3366" y="1337"/>
                  </a:lnTo>
                  <a:lnTo>
                    <a:pt x="3371" y="1337"/>
                  </a:lnTo>
                  <a:lnTo>
                    <a:pt x="3373" y="1339"/>
                  </a:lnTo>
                  <a:lnTo>
                    <a:pt x="3375" y="1339"/>
                  </a:lnTo>
                  <a:lnTo>
                    <a:pt x="3375" y="1342"/>
                  </a:lnTo>
                  <a:lnTo>
                    <a:pt x="3370" y="1349"/>
                  </a:lnTo>
                  <a:lnTo>
                    <a:pt x="3365" y="1354"/>
                  </a:lnTo>
                  <a:lnTo>
                    <a:pt x="3363" y="1354"/>
                  </a:lnTo>
                  <a:lnTo>
                    <a:pt x="3361" y="1356"/>
                  </a:lnTo>
                  <a:lnTo>
                    <a:pt x="3351" y="1359"/>
                  </a:lnTo>
                  <a:lnTo>
                    <a:pt x="3348" y="1354"/>
                  </a:lnTo>
                  <a:lnTo>
                    <a:pt x="3346" y="1354"/>
                  </a:lnTo>
                  <a:lnTo>
                    <a:pt x="3339" y="1359"/>
                  </a:lnTo>
                  <a:lnTo>
                    <a:pt x="3334" y="1361"/>
                  </a:lnTo>
                  <a:lnTo>
                    <a:pt x="3331" y="1364"/>
                  </a:lnTo>
                  <a:lnTo>
                    <a:pt x="3331" y="1369"/>
                  </a:lnTo>
                  <a:lnTo>
                    <a:pt x="3334" y="1368"/>
                  </a:lnTo>
                  <a:lnTo>
                    <a:pt x="3336" y="1369"/>
                  </a:lnTo>
                  <a:lnTo>
                    <a:pt x="3336" y="1375"/>
                  </a:lnTo>
                  <a:lnTo>
                    <a:pt x="3332" y="1378"/>
                  </a:lnTo>
                  <a:lnTo>
                    <a:pt x="3327" y="1385"/>
                  </a:lnTo>
                  <a:lnTo>
                    <a:pt x="3325" y="1390"/>
                  </a:lnTo>
                  <a:lnTo>
                    <a:pt x="3319" y="1390"/>
                  </a:lnTo>
                  <a:lnTo>
                    <a:pt x="3320" y="1386"/>
                  </a:lnTo>
                  <a:lnTo>
                    <a:pt x="3319" y="1383"/>
                  </a:lnTo>
                  <a:lnTo>
                    <a:pt x="3315" y="1390"/>
                  </a:lnTo>
                  <a:lnTo>
                    <a:pt x="3313" y="1388"/>
                  </a:lnTo>
                  <a:lnTo>
                    <a:pt x="3315" y="1383"/>
                  </a:lnTo>
                  <a:lnTo>
                    <a:pt x="3313" y="1381"/>
                  </a:lnTo>
                  <a:lnTo>
                    <a:pt x="3310" y="1388"/>
                  </a:lnTo>
                  <a:lnTo>
                    <a:pt x="3307" y="1390"/>
                  </a:lnTo>
                  <a:lnTo>
                    <a:pt x="3302" y="1385"/>
                  </a:lnTo>
                  <a:lnTo>
                    <a:pt x="3302" y="1383"/>
                  </a:lnTo>
                  <a:lnTo>
                    <a:pt x="3298" y="1375"/>
                  </a:lnTo>
                  <a:lnTo>
                    <a:pt x="3296" y="1369"/>
                  </a:lnTo>
                  <a:lnTo>
                    <a:pt x="3296" y="1366"/>
                  </a:lnTo>
                  <a:lnTo>
                    <a:pt x="3300" y="1361"/>
                  </a:lnTo>
                  <a:lnTo>
                    <a:pt x="3305" y="1363"/>
                  </a:lnTo>
                  <a:lnTo>
                    <a:pt x="3307" y="1359"/>
                  </a:lnTo>
                  <a:lnTo>
                    <a:pt x="3305" y="1356"/>
                  </a:lnTo>
                  <a:lnTo>
                    <a:pt x="3303" y="1356"/>
                  </a:lnTo>
                  <a:lnTo>
                    <a:pt x="3307" y="1349"/>
                  </a:lnTo>
                  <a:lnTo>
                    <a:pt x="3307" y="1345"/>
                  </a:lnTo>
                  <a:lnTo>
                    <a:pt x="3310" y="1344"/>
                  </a:lnTo>
                  <a:lnTo>
                    <a:pt x="3312" y="1345"/>
                  </a:lnTo>
                  <a:lnTo>
                    <a:pt x="3313" y="1339"/>
                  </a:lnTo>
                  <a:lnTo>
                    <a:pt x="3317" y="1335"/>
                  </a:lnTo>
                  <a:lnTo>
                    <a:pt x="3320" y="1335"/>
                  </a:lnTo>
                  <a:lnTo>
                    <a:pt x="3320" y="1337"/>
                  </a:lnTo>
                  <a:lnTo>
                    <a:pt x="3322" y="1337"/>
                  </a:lnTo>
                  <a:lnTo>
                    <a:pt x="3327" y="1334"/>
                  </a:lnTo>
                  <a:lnTo>
                    <a:pt x="3324" y="1328"/>
                  </a:lnTo>
                  <a:lnTo>
                    <a:pt x="3320" y="1334"/>
                  </a:lnTo>
                  <a:lnTo>
                    <a:pt x="3320" y="1328"/>
                  </a:lnTo>
                  <a:lnTo>
                    <a:pt x="3317" y="1328"/>
                  </a:lnTo>
                  <a:lnTo>
                    <a:pt x="3322" y="1320"/>
                  </a:lnTo>
                  <a:lnTo>
                    <a:pt x="3324" y="1320"/>
                  </a:lnTo>
                  <a:lnTo>
                    <a:pt x="3324" y="1316"/>
                  </a:lnTo>
                  <a:lnTo>
                    <a:pt x="3320" y="1320"/>
                  </a:lnTo>
                  <a:lnTo>
                    <a:pt x="3324" y="1313"/>
                  </a:lnTo>
                  <a:lnTo>
                    <a:pt x="3325" y="1310"/>
                  </a:lnTo>
                  <a:lnTo>
                    <a:pt x="3324" y="1310"/>
                  </a:lnTo>
                  <a:lnTo>
                    <a:pt x="3317" y="1313"/>
                  </a:lnTo>
                  <a:lnTo>
                    <a:pt x="3322" y="1308"/>
                  </a:lnTo>
                  <a:lnTo>
                    <a:pt x="3327" y="1304"/>
                  </a:lnTo>
                  <a:lnTo>
                    <a:pt x="3327" y="1298"/>
                  </a:lnTo>
                  <a:lnTo>
                    <a:pt x="3329" y="1298"/>
                  </a:lnTo>
                  <a:lnTo>
                    <a:pt x="3329" y="1293"/>
                  </a:lnTo>
                  <a:lnTo>
                    <a:pt x="3325" y="1291"/>
                  </a:lnTo>
                  <a:lnTo>
                    <a:pt x="3327" y="1286"/>
                  </a:lnTo>
                  <a:lnTo>
                    <a:pt x="3331" y="1287"/>
                  </a:lnTo>
                  <a:lnTo>
                    <a:pt x="3332" y="1281"/>
                  </a:lnTo>
                  <a:lnTo>
                    <a:pt x="3331" y="1275"/>
                  </a:lnTo>
                  <a:lnTo>
                    <a:pt x="3331" y="1270"/>
                  </a:lnTo>
                  <a:lnTo>
                    <a:pt x="3329" y="1269"/>
                  </a:lnTo>
                  <a:lnTo>
                    <a:pt x="3331" y="1264"/>
                  </a:lnTo>
                  <a:lnTo>
                    <a:pt x="3331" y="1257"/>
                  </a:lnTo>
                  <a:lnTo>
                    <a:pt x="3334" y="1250"/>
                  </a:lnTo>
                  <a:lnTo>
                    <a:pt x="3339" y="1241"/>
                  </a:lnTo>
                  <a:lnTo>
                    <a:pt x="3342" y="1240"/>
                  </a:lnTo>
                  <a:lnTo>
                    <a:pt x="3349" y="1234"/>
                  </a:lnTo>
                  <a:lnTo>
                    <a:pt x="3356" y="1231"/>
                  </a:lnTo>
                  <a:close/>
                  <a:moveTo>
                    <a:pt x="3170" y="1211"/>
                  </a:moveTo>
                  <a:lnTo>
                    <a:pt x="3168" y="1211"/>
                  </a:lnTo>
                  <a:lnTo>
                    <a:pt x="3167" y="1214"/>
                  </a:lnTo>
                  <a:lnTo>
                    <a:pt x="3167" y="1212"/>
                  </a:lnTo>
                  <a:lnTo>
                    <a:pt x="3170" y="1211"/>
                  </a:lnTo>
                  <a:close/>
                  <a:moveTo>
                    <a:pt x="3162" y="1197"/>
                  </a:moveTo>
                  <a:lnTo>
                    <a:pt x="3160" y="1200"/>
                  </a:lnTo>
                  <a:lnTo>
                    <a:pt x="3163" y="1200"/>
                  </a:lnTo>
                  <a:lnTo>
                    <a:pt x="3167" y="1199"/>
                  </a:lnTo>
                  <a:lnTo>
                    <a:pt x="3165" y="1204"/>
                  </a:lnTo>
                  <a:lnTo>
                    <a:pt x="3162" y="1202"/>
                  </a:lnTo>
                  <a:lnTo>
                    <a:pt x="3163" y="1207"/>
                  </a:lnTo>
                  <a:lnTo>
                    <a:pt x="3160" y="1205"/>
                  </a:lnTo>
                  <a:lnTo>
                    <a:pt x="3158" y="1207"/>
                  </a:lnTo>
                  <a:lnTo>
                    <a:pt x="3158" y="1204"/>
                  </a:lnTo>
                  <a:lnTo>
                    <a:pt x="3156" y="1199"/>
                  </a:lnTo>
                  <a:lnTo>
                    <a:pt x="3158" y="1200"/>
                  </a:lnTo>
                  <a:lnTo>
                    <a:pt x="3160" y="1197"/>
                  </a:lnTo>
                  <a:lnTo>
                    <a:pt x="3162" y="1197"/>
                  </a:lnTo>
                  <a:close/>
                  <a:moveTo>
                    <a:pt x="3153" y="1197"/>
                  </a:moveTo>
                  <a:lnTo>
                    <a:pt x="3156" y="1197"/>
                  </a:lnTo>
                  <a:lnTo>
                    <a:pt x="3156" y="1199"/>
                  </a:lnTo>
                  <a:lnTo>
                    <a:pt x="3153" y="1199"/>
                  </a:lnTo>
                  <a:lnTo>
                    <a:pt x="3153" y="1197"/>
                  </a:lnTo>
                  <a:close/>
                  <a:moveTo>
                    <a:pt x="3356" y="1187"/>
                  </a:moveTo>
                  <a:lnTo>
                    <a:pt x="3361" y="1190"/>
                  </a:lnTo>
                  <a:lnTo>
                    <a:pt x="3366" y="1188"/>
                  </a:lnTo>
                  <a:lnTo>
                    <a:pt x="3373" y="1188"/>
                  </a:lnTo>
                  <a:lnTo>
                    <a:pt x="3377" y="1190"/>
                  </a:lnTo>
                  <a:lnTo>
                    <a:pt x="3380" y="1195"/>
                  </a:lnTo>
                  <a:lnTo>
                    <a:pt x="3378" y="1204"/>
                  </a:lnTo>
                  <a:lnTo>
                    <a:pt x="3375" y="1205"/>
                  </a:lnTo>
                  <a:lnTo>
                    <a:pt x="3370" y="1212"/>
                  </a:lnTo>
                  <a:lnTo>
                    <a:pt x="3368" y="1216"/>
                  </a:lnTo>
                  <a:lnTo>
                    <a:pt x="3365" y="1217"/>
                  </a:lnTo>
                  <a:lnTo>
                    <a:pt x="3358" y="1216"/>
                  </a:lnTo>
                  <a:lnTo>
                    <a:pt x="3349" y="1211"/>
                  </a:lnTo>
                  <a:lnTo>
                    <a:pt x="3348" y="1207"/>
                  </a:lnTo>
                  <a:lnTo>
                    <a:pt x="3342" y="1199"/>
                  </a:lnTo>
                  <a:lnTo>
                    <a:pt x="3344" y="1197"/>
                  </a:lnTo>
                  <a:lnTo>
                    <a:pt x="3342" y="1195"/>
                  </a:lnTo>
                  <a:lnTo>
                    <a:pt x="3344" y="1193"/>
                  </a:lnTo>
                  <a:lnTo>
                    <a:pt x="3346" y="1193"/>
                  </a:lnTo>
                  <a:lnTo>
                    <a:pt x="3351" y="1185"/>
                  </a:lnTo>
                  <a:lnTo>
                    <a:pt x="3356" y="1187"/>
                  </a:lnTo>
                  <a:close/>
                  <a:moveTo>
                    <a:pt x="3269" y="1130"/>
                  </a:moveTo>
                  <a:lnTo>
                    <a:pt x="3272" y="1132"/>
                  </a:lnTo>
                  <a:lnTo>
                    <a:pt x="3271" y="1134"/>
                  </a:lnTo>
                  <a:lnTo>
                    <a:pt x="3274" y="1135"/>
                  </a:lnTo>
                  <a:lnTo>
                    <a:pt x="3267" y="1135"/>
                  </a:lnTo>
                  <a:lnTo>
                    <a:pt x="3264" y="1139"/>
                  </a:lnTo>
                  <a:lnTo>
                    <a:pt x="3264" y="1135"/>
                  </a:lnTo>
                  <a:lnTo>
                    <a:pt x="3266" y="1132"/>
                  </a:lnTo>
                  <a:lnTo>
                    <a:pt x="3269" y="1130"/>
                  </a:lnTo>
                  <a:close/>
                  <a:moveTo>
                    <a:pt x="3283" y="1120"/>
                  </a:moveTo>
                  <a:lnTo>
                    <a:pt x="3286" y="1123"/>
                  </a:lnTo>
                  <a:lnTo>
                    <a:pt x="3284" y="1125"/>
                  </a:lnTo>
                  <a:lnTo>
                    <a:pt x="3283" y="1125"/>
                  </a:lnTo>
                  <a:lnTo>
                    <a:pt x="3284" y="1127"/>
                  </a:lnTo>
                  <a:lnTo>
                    <a:pt x="3283" y="1129"/>
                  </a:lnTo>
                  <a:lnTo>
                    <a:pt x="3279" y="1123"/>
                  </a:lnTo>
                  <a:lnTo>
                    <a:pt x="3278" y="1120"/>
                  </a:lnTo>
                  <a:lnTo>
                    <a:pt x="3279" y="1115"/>
                  </a:lnTo>
                  <a:lnTo>
                    <a:pt x="3283" y="1120"/>
                  </a:lnTo>
                  <a:close/>
                  <a:moveTo>
                    <a:pt x="2682" y="1615"/>
                  </a:moveTo>
                  <a:lnTo>
                    <a:pt x="2684" y="1615"/>
                  </a:lnTo>
                  <a:lnTo>
                    <a:pt x="2684" y="1617"/>
                  </a:lnTo>
                  <a:lnTo>
                    <a:pt x="2682" y="1617"/>
                  </a:lnTo>
                  <a:lnTo>
                    <a:pt x="2682" y="1615"/>
                  </a:lnTo>
                  <a:close/>
                  <a:moveTo>
                    <a:pt x="2666" y="1610"/>
                  </a:moveTo>
                  <a:lnTo>
                    <a:pt x="2670" y="1610"/>
                  </a:lnTo>
                  <a:lnTo>
                    <a:pt x="2666" y="1610"/>
                  </a:lnTo>
                  <a:lnTo>
                    <a:pt x="2663" y="1610"/>
                  </a:lnTo>
                  <a:lnTo>
                    <a:pt x="2666" y="1610"/>
                  </a:lnTo>
                  <a:close/>
                  <a:moveTo>
                    <a:pt x="2680" y="1609"/>
                  </a:moveTo>
                  <a:lnTo>
                    <a:pt x="2682" y="1609"/>
                  </a:lnTo>
                  <a:lnTo>
                    <a:pt x="2682" y="1610"/>
                  </a:lnTo>
                  <a:lnTo>
                    <a:pt x="2680" y="1610"/>
                  </a:lnTo>
                  <a:lnTo>
                    <a:pt x="2680" y="1609"/>
                  </a:lnTo>
                  <a:close/>
                  <a:moveTo>
                    <a:pt x="2649" y="1605"/>
                  </a:moveTo>
                  <a:lnTo>
                    <a:pt x="2653" y="1605"/>
                  </a:lnTo>
                  <a:lnTo>
                    <a:pt x="2653" y="1607"/>
                  </a:lnTo>
                  <a:lnTo>
                    <a:pt x="2649" y="1607"/>
                  </a:lnTo>
                  <a:lnTo>
                    <a:pt x="2649" y="1605"/>
                  </a:lnTo>
                  <a:close/>
                  <a:moveTo>
                    <a:pt x="2685" y="1603"/>
                  </a:moveTo>
                  <a:lnTo>
                    <a:pt x="2687" y="1603"/>
                  </a:lnTo>
                  <a:lnTo>
                    <a:pt x="2687" y="1607"/>
                  </a:lnTo>
                  <a:lnTo>
                    <a:pt x="2685" y="1607"/>
                  </a:lnTo>
                  <a:lnTo>
                    <a:pt x="2685" y="1603"/>
                  </a:lnTo>
                  <a:close/>
                  <a:moveTo>
                    <a:pt x="3204" y="1603"/>
                  </a:moveTo>
                  <a:lnTo>
                    <a:pt x="3202" y="1605"/>
                  </a:lnTo>
                  <a:lnTo>
                    <a:pt x="3194" y="1605"/>
                  </a:lnTo>
                  <a:lnTo>
                    <a:pt x="3204" y="1603"/>
                  </a:lnTo>
                  <a:close/>
                  <a:moveTo>
                    <a:pt x="2733" y="1598"/>
                  </a:moveTo>
                  <a:lnTo>
                    <a:pt x="2735" y="1598"/>
                  </a:lnTo>
                  <a:lnTo>
                    <a:pt x="2735" y="1602"/>
                  </a:lnTo>
                  <a:lnTo>
                    <a:pt x="2733" y="1602"/>
                  </a:lnTo>
                  <a:lnTo>
                    <a:pt x="2733" y="1598"/>
                  </a:lnTo>
                  <a:close/>
                  <a:moveTo>
                    <a:pt x="3206" y="1586"/>
                  </a:moveTo>
                  <a:lnTo>
                    <a:pt x="3208" y="1588"/>
                  </a:lnTo>
                  <a:lnTo>
                    <a:pt x="3206" y="1593"/>
                  </a:lnTo>
                  <a:lnTo>
                    <a:pt x="3201" y="1597"/>
                  </a:lnTo>
                  <a:lnTo>
                    <a:pt x="3197" y="1597"/>
                  </a:lnTo>
                  <a:lnTo>
                    <a:pt x="3196" y="1593"/>
                  </a:lnTo>
                  <a:lnTo>
                    <a:pt x="3197" y="1588"/>
                  </a:lnTo>
                  <a:lnTo>
                    <a:pt x="3206" y="1586"/>
                  </a:lnTo>
                  <a:close/>
                  <a:moveTo>
                    <a:pt x="3119" y="1583"/>
                  </a:moveTo>
                  <a:lnTo>
                    <a:pt x="3127" y="1588"/>
                  </a:lnTo>
                  <a:lnTo>
                    <a:pt x="3127" y="1591"/>
                  </a:lnTo>
                  <a:lnTo>
                    <a:pt x="3119" y="1595"/>
                  </a:lnTo>
                  <a:lnTo>
                    <a:pt x="3115" y="1591"/>
                  </a:lnTo>
                  <a:lnTo>
                    <a:pt x="3117" y="1590"/>
                  </a:lnTo>
                  <a:lnTo>
                    <a:pt x="3117" y="1583"/>
                  </a:lnTo>
                  <a:lnTo>
                    <a:pt x="3119" y="1583"/>
                  </a:lnTo>
                  <a:close/>
                  <a:moveTo>
                    <a:pt x="3199" y="1578"/>
                  </a:moveTo>
                  <a:lnTo>
                    <a:pt x="3201" y="1579"/>
                  </a:lnTo>
                  <a:lnTo>
                    <a:pt x="3201" y="1581"/>
                  </a:lnTo>
                  <a:lnTo>
                    <a:pt x="3194" y="1581"/>
                  </a:lnTo>
                  <a:lnTo>
                    <a:pt x="3196" y="1579"/>
                  </a:lnTo>
                  <a:lnTo>
                    <a:pt x="3199" y="1578"/>
                  </a:lnTo>
                  <a:close/>
                  <a:moveTo>
                    <a:pt x="3086" y="1578"/>
                  </a:moveTo>
                  <a:lnTo>
                    <a:pt x="3095" y="1579"/>
                  </a:lnTo>
                  <a:lnTo>
                    <a:pt x="3098" y="1581"/>
                  </a:lnTo>
                  <a:lnTo>
                    <a:pt x="3109" y="1579"/>
                  </a:lnTo>
                  <a:lnTo>
                    <a:pt x="3115" y="1583"/>
                  </a:lnTo>
                  <a:lnTo>
                    <a:pt x="3114" y="1586"/>
                  </a:lnTo>
                  <a:lnTo>
                    <a:pt x="3107" y="1586"/>
                  </a:lnTo>
                  <a:lnTo>
                    <a:pt x="3098" y="1583"/>
                  </a:lnTo>
                  <a:lnTo>
                    <a:pt x="3095" y="1583"/>
                  </a:lnTo>
                  <a:lnTo>
                    <a:pt x="3090" y="1581"/>
                  </a:lnTo>
                  <a:lnTo>
                    <a:pt x="3088" y="1583"/>
                  </a:lnTo>
                  <a:lnTo>
                    <a:pt x="3083" y="1579"/>
                  </a:lnTo>
                  <a:lnTo>
                    <a:pt x="3086" y="1578"/>
                  </a:lnTo>
                  <a:close/>
                  <a:moveTo>
                    <a:pt x="3196" y="1573"/>
                  </a:moveTo>
                  <a:lnTo>
                    <a:pt x="3197" y="1573"/>
                  </a:lnTo>
                  <a:lnTo>
                    <a:pt x="3197" y="1574"/>
                  </a:lnTo>
                  <a:lnTo>
                    <a:pt x="3196" y="1574"/>
                  </a:lnTo>
                  <a:lnTo>
                    <a:pt x="3196" y="1573"/>
                  </a:lnTo>
                  <a:close/>
                  <a:moveTo>
                    <a:pt x="2798" y="1568"/>
                  </a:moveTo>
                  <a:lnTo>
                    <a:pt x="2793" y="1571"/>
                  </a:lnTo>
                  <a:lnTo>
                    <a:pt x="2798" y="1568"/>
                  </a:lnTo>
                  <a:close/>
                  <a:moveTo>
                    <a:pt x="3056" y="1556"/>
                  </a:moveTo>
                  <a:lnTo>
                    <a:pt x="3061" y="1557"/>
                  </a:lnTo>
                  <a:lnTo>
                    <a:pt x="3061" y="1559"/>
                  </a:lnTo>
                  <a:lnTo>
                    <a:pt x="3056" y="1557"/>
                  </a:lnTo>
                  <a:lnTo>
                    <a:pt x="3056" y="1556"/>
                  </a:lnTo>
                  <a:close/>
                  <a:moveTo>
                    <a:pt x="2767" y="1556"/>
                  </a:moveTo>
                  <a:lnTo>
                    <a:pt x="2771" y="1556"/>
                  </a:lnTo>
                  <a:lnTo>
                    <a:pt x="2771" y="1557"/>
                  </a:lnTo>
                  <a:lnTo>
                    <a:pt x="2767" y="1557"/>
                  </a:lnTo>
                  <a:lnTo>
                    <a:pt x="2767" y="1556"/>
                  </a:lnTo>
                  <a:close/>
                  <a:moveTo>
                    <a:pt x="3064" y="1547"/>
                  </a:moveTo>
                  <a:lnTo>
                    <a:pt x="3069" y="1552"/>
                  </a:lnTo>
                  <a:lnTo>
                    <a:pt x="3076" y="1556"/>
                  </a:lnTo>
                  <a:lnTo>
                    <a:pt x="3080" y="1556"/>
                  </a:lnTo>
                  <a:lnTo>
                    <a:pt x="3083" y="1554"/>
                  </a:lnTo>
                  <a:lnTo>
                    <a:pt x="3080" y="1562"/>
                  </a:lnTo>
                  <a:lnTo>
                    <a:pt x="3071" y="1562"/>
                  </a:lnTo>
                  <a:lnTo>
                    <a:pt x="3068" y="1561"/>
                  </a:lnTo>
                  <a:lnTo>
                    <a:pt x="3066" y="1562"/>
                  </a:lnTo>
                  <a:lnTo>
                    <a:pt x="3069" y="1564"/>
                  </a:lnTo>
                  <a:lnTo>
                    <a:pt x="3068" y="1564"/>
                  </a:lnTo>
                  <a:lnTo>
                    <a:pt x="3064" y="1562"/>
                  </a:lnTo>
                  <a:lnTo>
                    <a:pt x="3064" y="1559"/>
                  </a:lnTo>
                  <a:lnTo>
                    <a:pt x="3063" y="1557"/>
                  </a:lnTo>
                  <a:lnTo>
                    <a:pt x="3061" y="1556"/>
                  </a:lnTo>
                  <a:lnTo>
                    <a:pt x="3063" y="1552"/>
                  </a:lnTo>
                  <a:lnTo>
                    <a:pt x="3063" y="1547"/>
                  </a:lnTo>
                  <a:lnTo>
                    <a:pt x="3064" y="1547"/>
                  </a:lnTo>
                  <a:close/>
                  <a:moveTo>
                    <a:pt x="2883" y="1527"/>
                  </a:moveTo>
                  <a:lnTo>
                    <a:pt x="2883" y="1530"/>
                  </a:lnTo>
                  <a:lnTo>
                    <a:pt x="2880" y="1530"/>
                  </a:lnTo>
                  <a:lnTo>
                    <a:pt x="2880" y="1528"/>
                  </a:lnTo>
                  <a:lnTo>
                    <a:pt x="2883" y="1527"/>
                  </a:lnTo>
                  <a:close/>
                  <a:moveTo>
                    <a:pt x="2888" y="1525"/>
                  </a:moveTo>
                  <a:lnTo>
                    <a:pt x="2892" y="1525"/>
                  </a:lnTo>
                  <a:lnTo>
                    <a:pt x="2892" y="1528"/>
                  </a:lnTo>
                  <a:lnTo>
                    <a:pt x="2888" y="1528"/>
                  </a:lnTo>
                  <a:lnTo>
                    <a:pt x="2888" y="1525"/>
                  </a:lnTo>
                  <a:close/>
                  <a:moveTo>
                    <a:pt x="3085" y="1521"/>
                  </a:moveTo>
                  <a:lnTo>
                    <a:pt x="3086" y="1527"/>
                  </a:lnTo>
                  <a:lnTo>
                    <a:pt x="3083" y="1530"/>
                  </a:lnTo>
                  <a:lnTo>
                    <a:pt x="3081" y="1523"/>
                  </a:lnTo>
                  <a:lnTo>
                    <a:pt x="3083" y="1520"/>
                  </a:lnTo>
                  <a:lnTo>
                    <a:pt x="3085" y="1521"/>
                  </a:lnTo>
                  <a:close/>
                  <a:moveTo>
                    <a:pt x="3040" y="1513"/>
                  </a:moveTo>
                  <a:lnTo>
                    <a:pt x="3040" y="1506"/>
                  </a:lnTo>
                  <a:lnTo>
                    <a:pt x="3042" y="1508"/>
                  </a:lnTo>
                  <a:lnTo>
                    <a:pt x="3040" y="1513"/>
                  </a:lnTo>
                  <a:close/>
                  <a:moveTo>
                    <a:pt x="3042" y="1497"/>
                  </a:moveTo>
                  <a:lnTo>
                    <a:pt x="3042" y="1503"/>
                  </a:lnTo>
                  <a:lnTo>
                    <a:pt x="3040" y="1503"/>
                  </a:lnTo>
                  <a:lnTo>
                    <a:pt x="3039" y="1497"/>
                  </a:lnTo>
                  <a:lnTo>
                    <a:pt x="3040" y="1496"/>
                  </a:lnTo>
                  <a:lnTo>
                    <a:pt x="3042" y="1497"/>
                  </a:lnTo>
                  <a:close/>
                  <a:moveTo>
                    <a:pt x="3107" y="1486"/>
                  </a:moveTo>
                  <a:lnTo>
                    <a:pt x="3109" y="1486"/>
                  </a:lnTo>
                  <a:lnTo>
                    <a:pt x="3109" y="1487"/>
                  </a:lnTo>
                  <a:lnTo>
                    <a:pt x="3107" y="1487"/>
                  </a:lnTo>
                  <a:lnTo>
                    <a:pt x="3107" y="1486"/>
                  </a:lnTo>
                  <a:close/>
                  <a:moveTo>
                    <a:pt x="3040" y="1482"/>
                  </a:moveTo>
                  <a:lnTo>
                    <a:pt x="3040" y="1486"/>
                  </a:lnTo>
                  <a:lnTo>
                    <a:pt x="3040" y="1482"/>
                  </a:lnTo>
                  <a:close/>
                  <a:moveTo>
                    <a:pt x="3040" y="1439"/>
                  </a:moveTo>
                  <a:lnTo>
                    <a:pt x="3039" y="1443"/>
                  </a:lnTo>
                  <a:lnTo>
                    <a:pt x="3040" y="1450"/>
                  </a:lnTo>
                  <a:lnTo>
                    <a:pt x="3039" y="1451"/>
                  </a:lnTo>
                  <a:lnTo>
                    <a:pt x="3037" y="1451"/>
                  </a:lnTo>
                  <a:lnTo>
                    <a:pt x="3037" y="1448"/>
                  </a:lnTo>
                  <a:lnTo>
                    <a:pt x="3039" y="1441"/>
                  </a:lnTo>
                  <a:lnTo>
                    <a:pt x="3040" y="1439"/>
                  </a:lnTo>
                  <a:close/>
                  <a:moveTo>
                    <a:pt x="3049" y="1398"/>
                  </a:moveTo>
                  <a:lnTo>
                    <a:pt x="3051" y="1400"/>
                  </a:lnTo>
                  <a:lnTo>
                    <a:pt x="3049" y="1404"/>
                  </a:lnTo>
                  <a:lnTo>
                    <a:pt x="3052" y="1407"/>
                  </a:lnTo>
                  <a:lnTo>
                    <a:pt x="3054" y="1416"/>
                  </a:lnTo>
                  <a:lnTo>
                    <a:pt x="3056" y="1426"/>
                  </a:lnTo>
                  <a:lnTo>
                    <a:pt x="3057" y="1433"/>
                  </a:lnTo>
                  <a:lnTo>
                    <a:pt x="3056" y="1436"/>
                  </a:lnTo>
                  <a:lnTo>
                    <a:pt x="3056" y="1441"/>
                  </a:lnTo>
                  <a:lnTo>
                    <a:pt x="3054" y="1441"/>
                  </a:lnTo>
                  <a:lnTo>
                    <a:pt x="3056" y="1443"/>
                  </a:lnTo>
                  <a:lnTo>
                    <a:pt x="3052" y="1450"/>
                  </a:lnTo>
                  <a:lnTo>
                    <a:pt x="3052" y="1453"/>
                  </a:lnTo>
                  <a:lnTo>
                    <a:pt x="3054" y="1457"/>
                  </a:lnTo>
                  <a:lnTo>
                    <a:pt x="3054" y="1465"/>
                  </a:lnTo>
                  <a:lnTo>
                    <a:pt x="3051" y="1467"/>
                  </a:lnTo>
                  <a:lnTo>
                    <a:pt x="3049" y="1474"/>
                  </a:lnTo>
                  <a:lnTo>
                    <a:pt x="3051" y="1480"/>
                  </a:lnTo>
                  <a:lnTo>
                    <a:pt x="3047" y="1486"/>
                  </a:lnTo>
                  <a:lnTo>
                    <a:pt x="3045" y="1479"/>
                  </a:lnTo>
                  <a:lnTo>
                    <a:pt x="3044" y="1475"/>
                  </a:lnTo>
                  <a:lnTo>
                    <a:pt x="3045" y="1475"/>
                  </a:lnTo>
                  <a:lnTo>
                    <a:pt x="3044" y="1472"/>
                  </a:lnTo>
                  <a:lnTo>
                    <a:pt x="3045" y="1472"/>
                  </a:lnTo>
                  <a:lnTo>
                    <a:pt x="3045" y="1462"/>
                  </a:lnTo>
                  <a:lnTo>
                    <a:pt x="3047" y="1460"/>
                  </a:lnTo>
                  <a:lnTo>
                    <a:pt x="3042" y="1458"/>
                  </a:lnTo>
                  <a:lnTo>
                    <a:pt x="3042" y="1451"/>
                  </a:lnTo>
                  <a:lnTo>
                    <a:pt x="3040" y="1450"/>
                  </a:lnTo>
                  <a:lnTo>
                    <a:pt x="3042" y="1446"/>
                  </a:lnTo>
                  <a:lnTo>
                    <a:pt x="3040" y="1448"/>
                  </a:lnTo>
                  <a:lnTo>
                    <a:pt x="3042" y="1446"/>
                  </a:lnTo>
                  <a:lnTo>
                    <a:pt x="3045" y="1438"/>
                  </a:lnTo>
                  <a:lnTo>
                    <a:pt x="3044" y="1434"/>
                  </a:lnTo>
                  <a:lnTo>
                    <a:pt x="3044" y="1427"/>
                  </a:lnTo>
                  <a:lnTo>
                    <a:pt x="3042" y="1421"/>
                  </a:lnTo>
                  <a:lnTo>
                    <a:pt x="3044" y="1414"/>
                  </a:lnTo>
                  <a:lnTo>
                    <a:pt x="3044" y="1409"/>
                  </a:lnTo>
                  <a:lnTo>
                    <a:pt x="3045" y="1402"/>
                  </a:lnTo>
                  <a:lnTo>
                    <a:pt x="3049" y="1398"/>
                  </a:lnTo>
                  <a:close/>
                  <a:moveTo>
                    <a:pt x="3045" y="1395"/>
                  </a:moveTo>
                  <a:lnTo>
                    <a:pt x="3049" y="1395"/>
                  </a:lnTo>
                  <a:lnTo>
                    <a:pt x="3049" y="1397"/>
                  </a:lnTo>
                  <a:lnTo>
                    <a:pt x="3045" y="1397"/>
                  </a:lnTo>
                  <a:lnTo>
                    <a:pt x="3045" y="1395"/>
                  </a:lnTo>
                  <a:close/>
                  <a:moveTo>
                    <a:pt x="3040" y="1383"/>
                  </a:moveTo>
                  <a:lnTo>
                    <a:pt x="3042" y="1383"/>
                  </a:lnTo>
                  <a:lnTo>
                    <a:pt x="3042" y="1385"/>
                  </a:lnTo>
                  <a:lnTo>
                    <a:pt x="3040" y="1385"/>
                  </a:lnTo>
                  <a:lnTo>
                    <a:pt x="3040" y="1383"/>
                  </a:lnTo>
                  <a:close/>
                  <a:moveTo>
                    <a:pt x="2905" y="1361"/>
                  </a:moveTo>
                  <a:lnTo>
                    <a:pt x="2909" y="1364"/>
                  </a:lnTo>
                  <a:lnTo>
                    <a:pt x="2905" y="1366"/>
                  </a:lnTo>
                  <a:lnTo>
                    <a:pt x="2909" y="1364"/>
                  </a:lnTo>
                  <a:lnTo>
                    <a:pt x="2909" y="1368"/>
                  </a:lnTo>
                  <a:lnTo>
                    <a:pt x="2905" y="1368"/>
                  </a:lnTo>
                  <a:lnTo>
                    <a:pt x="2907" y="1369"/>
                  </a:lnTo>
                  <a:lnTo>
                    <a:pt x="2902" y="1371"/>
                  </a:lnTo>
                  <a:lnTo>
                    <a:pt x="2902" y="1369"/>
                  </a:lnTo>
                  <a:lnTo>
                    <a:pt x="2899" y="1368"/>
                  </a:lnTo>
                  <a:lnTo>
                    <a:pt x="2900" y="1364"/>
                  </a:lnTo>
                  <a:lnTo>
                    <a:pt x="2900" y="1368"/>
                  </a:lnTo>
                  <a:lnTo>
                    <a:pt x="2904" y="1366"/>
                  </a:lnTo>
                  <a:lnTo>
                    <a:pt x="2904" y="1364"/>
                  </a:lnTo>
                  <a:lnTo>
                    <a:pt x="2905" y="1363"/>
                  </a:lnTo>
                  <a:lnTo>
                    <a:pt x="2902" y="1363"/>
                  </a:lnTo>
                  <a:lnTo>
                    <a:pt x="2902" y="1361"/>
                  </a:lnTo>
                  <a:lnTo>
                    <a:pt x="2905" y="1361"/>
                  </a:lnTo>
                  <a:close/>
                  <a:moveTo>
                    <a:pt x="2897" y="1359"/>
                  </a:moveTo>
                  <a:lnTo>
                    <a:pt x="2899" y="1359"/>
                  </a:lnTo>
                  <a:lnTo>
                    <a:pt x="2899" y="1363"/>
                  </a:lnTo>
                  <a:lnTo>
                    <a:pt x="2897" y="1363"/>
                  </a:lnTo>
                  <a:lnTo>
                    <a:pt x="2897" y="1359"/>
                  </a:lnTo>
                  <a:close/>
                  <a:moveTo>
                    <a:pt x="2801" y="1354"/>
                  </a:moveTo>
                  <a:lnTo>
                    <a:pt x="2803" y="1354"/>
                  </a:lnTo>
                  <a:lnTo>
                    <a:pt x="2803" y="1357"/>
                  </a:lnTo>
                  <a:lnTo>
                    <a:pt x="2801" y="1357"/>
                  </a:lnTo>
                  <a:lnTo>
                    <a:pt x="2801" y="1354"/>
                  </a:lnTo>
                  <a:close/>
                  <a:moveTo>
                    <a:pt x="2742" y="1349"/>
                  </a:moveTo>
                  <a:lnTo>
                    <a:pt x="2745" y="1352"/>
                  </a:lnTo>
                  <a:lnTo>
                    <a:pt x="2745" y="1356"/>
                  </a:lnTo>
                  <a:lnTo>
                    <a:pt x="2742" y="1354"/>
                  </a:lnTo>
                  <a:lnTo>
                    <a:pt x="2742" y="1349"/>
                  </a:lnTo>
                  <a:close/>
                  <a:moveTo>
                    <a:pt x="2738" y="1342"/>
                  </a:moveTo>
                  <a:lnTo>
                    <a:pt x="2736" y="1335"/>
                  </a:lnTo>
                  <a:lnTo>
                    <a:pt x="2738" y="1339"/>
                  </a:lnTo>
                  <a:lnTo>
                    <a:pt x="2738" y="1342"/>
                  </a:lnTo>
                  <a:close/>
                  <a:moveTo>
                    <a:pt x="2709" y="1334"/>
                  </a:moveTo>
                  <a:lnTo>
                    <a:pt x="2711" y="1328"/>
                  </a:lnTo>
                  <a:lnTo>
                    <a:pt x="2713" y="1330"/>
                  </a:lnTo>
                  <a:lnTo>
                    <a:pt x="2709" y="1334"/>
                  </a:lnTo>
                  <a:close/>
                  <a:moveTo>
                    <a:pt x="2767" y="1320"/>
                  </a:moveTo>
                  <a:lnTo>
                    <a:pt x="2769" y="1320"/>
                  </a:lnTo>
                  <a:lnTo>
                    <a:pt x="2769" y="1323"/>
                  </a:lnTo>
                  <a:lnTo>
                    <a:pt x="2767" y="1323"/>
                  </a:lnTo>
                  <a:lnTo>
                    <a:pt x="2767" y="1320"/>
                  </a:lnTo>
                  <a:close/>
                  <a:moveTo>
                    <a:pt x="2941" y="1228"/>
                  </a:moveTo>
                  <a:lnTo>
                    <a:pt x="2943" y="1228"/>
                  </a:lnTo>
                  <a:lnTo>
                    <a:pt x="2943" y="1231"/>
                  </a:lnTo>
                  <a:lnTo>
                    <a:pt x="2941" y="1231"/>
                  </a:lnTo>
                  <a:lnTo>
                    <a:pt x="2941" y="1228"/>
                  </a:lnTo>
                  <a:close/>
                  <a:moveTo>
                    <a:pt x="2928" y="1146"/>
                  </a:moveTo>
                  <a:lnTo>
                    <a:pt x="2928" y="1149"/>
                  </a:lnTo>
                  <a:lnTo>
                    <a:pt x="2931" y="1149"/>
                  </a:lnTo>
                  <a:lnTo>
                    <a:pt x="2929" y="1152"/>
                  </a:lnTo>
                  <a:lnTo>
                    <a:pt x="2928" y="1149"/>
                  </a:lnTo>
                  <a:lnTo>
                    <a:pt x="2924" y="1149"/>
                  </a:lnTo>
                  <a:lnTo>
                    <a:pt x="2926" y="1146"/>
                  </a:lnTo>
                  <a:lnTo>
                    <a:pt x="2928" y="1146"/>
                  </a:lnTo>
                  <a:close/>
                  <a:moveTo>
                    <a:pt x="2482" y="1270"/>
                  </a:moveTo>
                  <a:lnTo>
                    <a:pt x="2477" y="1274"/>
                  </a:lnTo>
                  <a:lnTo>
                    <a:pt x="2477" y="1272"/>
                  </a:lnTo>
                  <a:lnTo>
                    <a:pt x="2482" y="1270"/>
                  </a:lnTo>
                  <a:close/>
                  <a:moveTo>
                    <a:pt x="2518" y="1195"/>
                  </a:moveTo>
                  <a:lnTo>
                    <a:pt x="2518" y="1199"/>
                  </a:lnTo>
                  <a:lnTo>
                    <a:pt x="2518" y="1195"/>
                  </a:lnTo>
                  <a:close/>
                  <a:moveTo>
                    <a:pt x="2532" y="1192"/>
                  </a:moveTo>
                  <a:lnTo>
                    <a:pt x="2533" y="1192"/>
                  </a:lnTo>
                  <a:lnTo>
                    <a:pt x="2533" y="1193"/>
                  </a:lnTo>
                  <a:lnTo>
                    <a:pt x="2532" y="1193"/>
                  </a:lnTo>
                  <a:lnTo>
                    <a:pt x="2532" y="1192"/>
                  </a:lnTo>
                  <a:close/>
                  <a:moveTo>
                    <a:pt x="2550" y="1166"/>
                  </a:moveTo>
                  <a:lnTo>
                    <a:pt x="2547" y="1168"/>
                  </a:lnTo>
                  <a:lnTo>
                    <a:pt x="2550" y="1164"/>
                  </a:lnTo>
                  <a:lnTo>
                    <a:pt x="2550" y="1166"/>
                  </a:lnTo>
                  <a:close/>
                  <a:moveTo>
                    <a:pt x="2552" y="1137"/>
                  </a:moveTo>
                  <a:lnTo>
                    <a:pt x="2554" y="1137"/>
                  </a:lnTo>
                  <a:lnTo>
                    <a:pt x="2554" y="1141"/>
                  </a:lnTo>
                  <a:lnTo>
                    <a:pt x="2552" y="1141"/>
                  </a:lnTo>
                  <a:lnTo>
                    <a:pt x="2552" y="1137"/>
                  </a:lnTo>
                  <a:close/>
                  <a:moveTo>
                    <a:pt x="2516" y="1117"/>
                  </a:moveTo>
                  <a:lnTo>
                    <a:pt x="2515" y="1122"/>
                  </a:lnTo>
                  <a:lnTo>
                    <a:pt x="2515" y="1120"/>
                  </a:lnTo>
                  <a:lnTo>
                    <a:pt x="2516" y="1117"/>
                  </a:lnTo>
                  <a:close/>
                  <a:moveTo>
                    <a:pt x="2561" y="1110"/>
                  </a:moveTo>
                  <a:lnTo>
                    <a:pt x="2564" y="1111"/>
                  </a:lnTo>
                  <a:lnTo>
                    <a:pt x="2564" y="1118"/>
                  </a:lnTo>
                  <a:lnTo>
                    <a:pt x="2562" y="1122"/>
                  </a:lnTo>
                  <a:lnTo>
                    <a:pt x="2561" y="1130"/>
                  </a:lnTo>
                  <a:lnTo>
                    <a:pt x="2561" y="1135"/>
                  </a:lnTo>
                  <a:lnTo>
                    <a:pt x="2561" y="1142"/>
                  </a:lnTo>
                  <a:lnTo>
                    <a:pt x="2559" y="1142"/>
                  </a:lnTo>
                  <a:lnTo>
                    <a:pt x="2557" y="1146"/>
                  </a:lnTo>
                  <a:lnTo>
                    <a:pt x="2556" y="1146"/>
                  </a:lnTo>
                  <a:lnTo>
                    <a:pt x="2554" y="1139"/>
                  </a:lnTo>
                  <a:lnTo>
                    <a:pt x="2554" y="1135"/>
                  </a:lnTo>
                  <a:lnTo>
                    <a:pt x="2549" y="1134"/>
                  </a:lnTo>
                  <a:lnTo>
                    <a:pt x="2552" y="1127"/>
                  </a:lnTo>
                  <a:lnTo>
                    <a:pt x="2554" y="1122"/>
                  </a:lnTo>
                  <a:lnTo>
                    <a:pt x="2559" y="1117"/>
                  </a:lnTo>
                  <a:lnTo>
                    <a:pt x="2561" y="1110"/>
                  </a:lnTo>
                  <a:close/>
                  <a:moveTo>
                    <a:pt x="2516" y="1115"/>
                  </a:moveTo>
                  <a:lnTo>
                    <a:pt x="2516" y="1111"/>
                  </a:lnTo>
                  <a:lnTo>
                    <a:pt x="2518" y="1110"/>
                  </a:lnTo>
                  <a:lnTo>
                    <a:pt x="2516" y="1115"/>
                  </a:lnTo>
                  <a:close/>
                  <a:moveTo>
                    <a:pt x="2521" y="1110"/>
                  </a:moveTo>
                  <a:lnTo>
                    <a:pt x="2520" y="1113"/>
                  </a:lnTo>
                  <a:lnTo>
                    <a:pt x="2520" y="1110"/>
                  </a:lnTo>
                  <a:lnTo>
                    <a:pt x="2521" y="1110"/>
                  </a:lnTo>
                  <a:close/>
                  <a:moveTo>
                    <a:pt x="2545" y="1093"/>
                  </a:moveTo>
                  <a:lnTo>
                    <a:pt x="2545" y="1096"/>
                  </a:lnTo>
                  <a:lnTo>
                    <a:pt x="2544" y="1106"/>
                  </a:lnTo>
                  <a:lnTo>
                    <a:pt x="2542" y="1111"/>
                  </a:lnTo>
                  <a:lnTo>
                    <a:pt x="2549" y="1120"/>
                  </a:lnTo>
                  <a:lnTo>
                    <a:pt x="2550" y="1123"/>
                  </a:lnTo>
                  <a:lnTo>
                    <a:pt x="2549" y="1127"/>
                  </a:lnTo>
                  <a:lnTo>
                    <a:pt x="2545" y="1130"/>
                  </a:lnTo>
                  <a:lnTo>
                    <a:pt x="2545" y="1134"/>
                  </a:lnTo>
                  <a:lnTo>
                    <a:pt x="2549" y="1137"/>
                  </a:lnTo>
                  <a:lnTo>
                    <a:pt x="2547" y="1141"/>
                  </a:lnTo>
                  <a:lnTo>
                    <a:pt x="2549" y="1144"/>
                  </a:lnTo>
                  <a:lnTo>
                    <a:pt x="2549" y="1152"/>
                  </a:lnTo>
                  <a:lnTo>
                    <a:pt x="2550" y="1154"/>
                  </a:lnTo>
                  <a:lnTo>
                    <a:pt x="2552" y="1154"/>
                  </a:lnTo>
                  <a:lnTo>
                    <a:pt x="2550" y="1159"/>
                  </a:lnTo>
                  <a:lnTo>
                    <a:pt x="2545" y="1163"/>
                  </a:lnTo>
                  <a:lnTo>
                    <a:pt x="2545" y="1164"/>
                  </a:lnTo>
                  <a:lnTo>
                    <a:pt x="2547" y="1170"/>
                  </a:lnTo>
                  <a:lnTo>
                    <a:pt x="2550" y="1170"/>
                  </a:lnTo>
                  <a:lnTo>
                    <a:pt x="2549" y="1173"/>
                  </a:lnTo>
                  <a:lnTo>
                    <a:pt x="2549" y="1176"/>
                  </a:lnTo>
                  <a:lnTo>
                    <a:pt x="2545" y="1176"/>
                  </a:lnTo>
                  <a:lnTo>
                    <a:pt x="2542" y="1180"/>
                  </a:lnTo>
                  <a:lnTo>
                    <a:pt x="2537" y="1182"/>
                  </a:lnTo>
                  <a:lnTo>
                    <a:pt x="2537" y="1185"/>
                  </a:lnTo>
                  <a:lnTo>
                    <a:pt x="2533" y="1187"/>
                  </a:lnTo>
                  <a:lnTo>
                    <a:pt x="2528" y="1192"/>
                  </a:lnTo>
                  <a:lnTo>
                    <a:pt x="2525" y="1192"/>
                  </a:lnTo>
                  <a:lnTo>
                    <a:pt x="2523" y="1197"/>
                  </a:lnTo>
                  <a:lnTo>
                    <a:pt x="2523" y="1195"/>
                  </a:lnTo>
                  <a:lnTo>
                    <a:pt x="2521" y="1195"/>
                  </a:lnTo>
                  <a:lnTo>
                    <a:pt x="2523" y="1193"/>
                  </a:lnTo>
                  <a:lnTo>
                    <a:pt x="2520" y="1192"/>
                  </a:lnTo>
                  <a:lnTo>
                    <a:pt x="2518" y="1193"/>
                  </a:lnTo>
                  <a:lnTo>
                    <a:pt x="2518" y="1190"/>
                  </a:lnTo>
                  <a:lnTo>
                    <a:pt x="2516" y="1190"/>
                  </a:lnTo>
                  <a:lnTo>
                    <a:pt x="2518" y="1188"/>
                  </a:lnTo>
                  <a:lnTo>
                    <a:pt x="2521" y="1178"/>
                  </a:lnTo>
                  <a:lnTo>
                    <a:pt x="2521" y="1176"/>
                  </a:lnTo>
                  <a:lnTo>
                    <a:pt x="2518" y="1175"/>
                  </a:lnTo>
                  <a:lnTo>
                    <a:pt x="2520" y="1170"/>
                  </a:lnTo>
                  <a:lnTo>
                    <a:pt x="2521" y="1166"/>
                  </a:lnTo>
                  <a:lnTo>
                    <a:pt x="2518" y="1158"/>
                  </a:lnTo>
                  <a:lnTo>
                    <a:pt x="2515" y="1154"/>
                  </a:lnTo>
                  <a:lnTo>
                    <a:pt x="2513" y="1149"/>
                  </a:lnTo>
                  <a:lnTo>
                    <a:pt x="2513" y="1144"/>
                  </a:lnTo>
                  <a:lnTo>
                    <a:pt x="2516" y="1137"/>
                  </a:lnTo>
                  <a:lnTo>
                    <a:pt x="2518" y="1132"/>
                  </a:lnTo>
                  <a:lnTo>
                    <a:pt x="2516" y="1125"/>
                  </a:lnTo>
                  <a:lnTo>
                    <a:pt x="2520" y="1120"/>
                  </a:lnTo>
                  <a:lnTo>
                    <a:pt x="2521" y="1117"/>
                  </a:lnTo>
                  <a:lnTo>
                    <a:pt x="2525" y="1110"/>
                  </a:lnTo>
                  <a:lnTo>
                    <a:pt x="2525" y="1108"/>
                  </a:lnTo>
                  <a:lnTo>
                    <a:pt x="2526" y="1108"/>
                  </a:lnTo>
                  <a:lnTo>
                    <a:pt x="2525" y="1108"/>
                  </a:lnTo>
                  <a:lnTo>
                    <a:pt x="2526" y="1103"/>
                  </a:lnTo>
                  <a:lnTo>
                    <a:pt x="2528" y="1103"/>
                  </a:lnTo>
                  <a:lnTo>
                    <a:pt x="2530" y="1103"/>
                  </a:lnTo>
                  <a:lnTo>
                    <a:pt x="2533" y="1100"/>
                  </a:lnTo>
                  <a:lnTo>
                    <a:pt x="2540" y="1094"/>
                  </a:lnTo>
                  <a:lnTo>
                    <a:pt x="2542" y="1093"/>
                  </a:lnTo>
                  <a:lnTo>
                    <a:pt x="2545" y="1093"/>
                  </a:lnTo>
                  <a:close/>
                  <a:moveTo>
                    <a:pt x="2192" y="1093"/>
                  </a:moveTo>
                  <a:lnTo>
                    <a:pt x="2194" y="1093"/>
                  </a:lnTo>
                  <a:lnTo>
                    <a:pt x="2194" y="1096"/>
                  </a:lnTo>
                  <a:lnTo>
                    <a:pt x="2192" y="1096"/>
                  </a:lnTo>
                  <a:lnTo>
                    <a:pt x="2192" y="1093"/>
                  </a:lnTo>
                  <a:close/>
                  <a:moveTo>
                    <a:pt x="1808" y="1028"/>
                  </a:moveTo>
                  <a:lnTo>
                    <a:pt x="1810" y="1031"/>
                  </a:lnTo>
                  <a:lnTo>
                    <a:pt x="1808" y="1033"/>
                  </a:lnTo>
                  <a:lnTo>
                    <a:pt x="1810" y="1036"/>
                  </a:lnTo>
                  <a:lnTo>
                    <a:pt x="1804" y="1038"/>
                  </a:lnTo>
                  <a:lnTo>
                    <a:pt x="1799" y="1036"/>
                  </a:lnTo>
                  <a:lnTo>
                    <a:pt x="1803" y="1035"/>
                  </a:lnTo>
                  <a:lnTo>
                    <a:pt x="1806" y="1028"/>
                  </a:lnTo>
                  <a:lnTo>
                    <a:pt x="1808" y="1028"/>
                  </a:lnTo>
                  <a:close/>
                  <a:moveTo>
                    <a:pt x="1644" y="912"/>
                  </a:moveTo>
                  <a:lnTo>
                    <a:pt x="1647" y="912"/>
                  </a:lnTo>
                  <a:lnTo>
                    <a:pt x="1649" y="913"/>
                  </a:lnTo>
                  <a:lnTo>
                    <a:pt x="1641" y="915"/>
                  </a:lnTo>
                  <a:lnTo>
                    <a:pt x="1635" y="913"/>
                  </a:lnTo>
                  <a:lnTo>
                    <a:pt x="1637" y="912"/>
                  </a:lnTo>
                  <a:lnTo>
                    <a:pt x="1644" y="912"/>
                  </a:lnTo>
                  <a:close/>
                  <a:moveTo>
                    <a:pt x="1646" y="896"/>
                  </a:moveTo>
                  <a:lnTo>
                    <a:pt x="1647" y="896"/>
                  </a:lnTo>
                  <a:lnTo>
                    <a:pt x="1647" y="898"/>
                  </a:lnTo>
                  <a:lnTo>
                    <a:pt x="1646" y="898"/>
                  </a:lnTo>
                  <a:lnTo>
                    <a:pt x="1646" y="896"/>
                  </a:lnTo>
                  <a:close/>
                  <a:moveTo>
                    <a:pt x="1663" y="893"/>
                  </a:moveTo>
                  <a:lnTo>
                    <a:pt x="1670" y="895"/>
                  </a:lnTo>
                  <a:lnTo>
                    <a:pt x="1673" y="900"/>
                  </a:lnTo>
                  <a:lnTo>
                    <a:pt x="1671" y="903"/>
                  </a:lnTo>
                  <a:lnTo>
                    <a:pt x="1666" y="907"/>
                  </a:lnTo>
                  <a:lnTo>
                    <a:pt x="1659" y="908"/>
                  </a:lnTo>
                  <a:lnTo>
                    <a:pt x="1654" y="907"/>
                  </a:lnTo>
                  <a:lnTo>
                    <a:pt x="1652" y="905"/>
                  </a:lnTo>
                  <a:lnTo>
                    <a:pt x="1656" y="903"/>
                  </a:lnTo>
                  <a:lnTo>
                    <a:pt x="1654" y="898"/>
                  </a:lnTo>
                  <a:lnTo>
                    <a:pt x="1656" y="898"/>
                  </a:lnTo>
                  <a:lnTo>
                    <a:pt x="1651" y="898"/>
                  </a:lnTo>
                  <a:lnTo>
                    <a:pt x="1649" y="896"/>
                  </a:lnTo>
                  <a:lnTo>
                    <a:pt x="1652" y="896"/>
                  </a:lnTo>
                  <a:lnTo>
                    <a:pt x="1654" y="893"/>
                  </a:lnTo>
                  <a:lnTo>
                    <a:pt x="1656" y="896"/>
                  </a:lnTo>
                  <a:lnTo>
                    <a:pt x="1659" y="895"/>
                  </a:lnTo>
                  <a:lnTo>
                    <a:pt x="1661" y="891"/>
                  </a:lnTo>
                  <a:lnTo>
                    <a:pt x="1663" y="893"/>
                  </a:lnTo>
                  <a:close/>
                  <a:moveTo>
                    <a:pt x="1688" y="862"/>
                  </a:moveTo>
                  <a:lnTo>
                    <a:pt x="1690" y="862"/>
                  </a:lnTo>
                  <a:lnTo>
                    <a:pt x="1690" y="866"/>
                  </a:lnTo>
                  <a:lnTo>
                    <a:pt x="1688" y="866"/>
                  </a:lnTo>
                  <a:lnTo>
                    <a:pt x="1688" y="862"/>
                  </a:lnTo>
                  <a:close/>
                  <a:moveTo>
                    <a:pt x="1692" y="862"/>
                  </a:moveTo>
                  <a:lnTo>
                    <a:pt x="1693" y="862"/>
                  </a:lnTo>
                  <a:lnTo>
                    <a:pt x="1690" y="867"/>
                  </a:lnTo>
                  <a:lnTo>
                    <a:pt x="1692" y="862"/>
                  </a:lnTo>
                  <a:close/>
                  <a:moveTo>
                    <a:pt x="1693" y="859"/>
                  </a:moveTo>
                  <a:lnTo>
                    <a:pt x="1695" y="860"/>
                  </a:lnTo>
                  <a:lnTo>
                    <a:pt x="1695" y="862"/>
                  </a:lnTo>
                  <a:lnTo>
                    <a:pt x="1693" y="860"/>
                  </a:lnTo>
                  <a:lnTo>
                    <a:pt x="1693" y="859"/>
                  </a:lnTo>
                  <a:close/>
                  <a:moveTo>
                    <a:pt x="1707" y="852"/>
                  </a:moveTo>
                  <a:lnTo>
                    <a:pt x="1707" y="854"/>
                  </a:lnTo>
                  <a:lnTo>
                    <a:pt x="1704" y="857"/>
                  </a:lnTo>
                  <a:lnTo>
                    <a:pt x="1700" y="855"/>
                  </a:lnTo>
                  <a:lnTo>
                    <a:pt x="1702" y="852"/>
                  </a:lnTo>
                  <a:lnTo>
                    <a:pt x="1705" y="848"/>
                  </a:lnTo>
                  <a:lnTo>
                    <a:pt x="1707" y="852"/>
                  </a:lnTo>
                  <a:close/>
                  <a:moveTo>
                    <a:pt x="1736" y="826"/>
                  </a:moveTo>
                  <a:lnTo>
                    <a:pt x="1741" y="828"/>
                  </a:lnTo>
                  <a:lnTo>
                    <a:pt x="1746" y="825"/>
                  </a:lnTo>
                  <a:lnTo>
                    <a:pt x="1751" y="826"/>
                  </a:lnTo>
                  <a:lnTo>
                    <a:pt x="1751" y="828"/>
                  </a:lnTo>
                  <a:lnTo>
                    <a:pt x="1755" y="830"/>
                  </a:lnTo>
                  <a:lnTo>
                    <a:pt x="1760" y="826"/>
                  </a:lnTo>
                  <a:lnTo>
                    <a:pt x="1765" y="828"/>
                  </a:lnTo>
                  <a:lnTo>
                    <a:pt x="1765" y="830"/>
                  </a:lnTo>
                  <a:lnTo>
                    <a:pt x="1767" y="837"/>
                  </a:lnTo>
                  <a:lnTo>
                    <a:pt x="1767" y="840"/>
                  </a:lnTo>
                  <a:lnTo>
                    <a:pt x="1769" y="845"/>
                  </a:lnTo>
                  <a:lnTo>
                    <a:pt x="1767" y="845"/>
                  </a:lnTo>
                  <a:lnTo>
                    <a:pt x="1765" y="847"/>
                  </a:lnTo>
                  <a:lnTo>
                    <a:pt x="1757" y="850"/>
                  </a:lnTo>
                  <a:lnTo>
                    <a:pt x="1757" y="854"/>
                  </a:lnTo>
                  <a:lnTo>
                    <a:pt x="1753" y="854"/>
                  </a:lnTo>
                  <a:lnTo>
                    <a:pt x="1745" y="857"/>
                  </a:lnTo>
                  <a:lnTo>
                    <a:pt x="1738" y="860"/>
                  </a:lnTo>
                  <a:lnTo>
                    <a:pt x="1734" y="864"/>
                  </a:lnTo>
                  <a:lnTo>
                    <a:pt x="1733" y="864"/>
                  </a:lnTo>
                  <a:lnTo>
                    <a:pt x="1726" y="862"/>
                  </a:lnTo>
                  <a:lnTo>
                    <a:pt x="1719" y="859"/>
                  </a:lnTo>
                  <a:lnTo>
                    <a:pt x="1722" y="857"/>
                  </a:lnTo>
                  <a:lnTo>
                    <a:pt x="1726" y="852"/>
                  </a:lnTo>
                  <a:lnTo>
                    <a:pt x="1726" y="845"/>
                  </a:lnTo>
                  <a:lnTo>
                    <a:pt x="1728" y="840"/>
                  </a:lnTo>
                  <a:lnTo>
                    <a:pt x="1728" y="831"/>
                  </a:lnTo>
                  <a:lnTo>
                    <a:pt x="1729" y="828"/>
                  </a:lnTo>
                  <a:lnTo>
                    <a:pt x="1733" y="825"/>
                  </a:lnTo>
                  <a:lnTo>
                    <a:pt x="1736" y="826"/>
                  </a:lnTo>
                  <a:close/>
                  <a:moveTo>
                    <a:pt x="1721" y="787"/>
                  </a:moveTo>
                  <a:lnTo>
                    <a:pt x="1722" y="789"/>
                  </a:lnTo>
                  <a:lnTo>
                    <a:pt x="1719" y="789"/>
                  </a:lnTo>
                  <a:lnTo>
                    <a:pt x="1716" y="785"/>
                  </a:lnTo>
                  <a:lnTo>
                    <a:pt x="1721" y="787"/>
                  </a:lnTo>
                  <a:close/>
                  <a:moveTo>
                    <a:pt x="1733" y="784"/>
                  </a:moveTo>
                  <a:lnTo>
                    <a:pt x="1740" y="785"/>
                  </a:lnTo>
                  <a:lnTo>
                    <a:pt x="1745" y="785"/>
                  </a:lnTo>
                  <a:lnTo>
                    <a:pt x="1745" y="790"/>
                  </a:lnTo>
                  <a:lnTo>
                    <a:pt x="1740" y="792"/>
                  </a:lnTo>
                  <a:lnTo>
                    <a:pt x="1733" y="790"/>
                  </a:lnTo>
                  <a:lnTo>
                    <a:pt x="1731" y="787"/>
                  </a:lnTo>
                  <a:lnTo>
                    <a:pt x="1726" y="785"/>
                  </a:lnTo>
                  <a:lnTo>
                    <a:pt x="1733" y="784"/>
                  </a:lnTo>
                  <a:close/>
                  <a:moveTo>
                    <a:pt x="1721" y="782"/>
                  </a:moveTo>
                  <a:lnTo>
                    <a:pt x="1728" y="787"/>
                  </a:lnTo>
                  <a:lnTo>
                    <a:pt x="1731" y="790"/>
                  </a:lnTo>
                  <a:lnTo>
                    <a:pt x="1728" y="787"/>
                  </a:lnTo>
                  <a:lnTo>
                    <a:pt x="1722" y="789"/>
                  </a:lnTo>
                  <a:lnTo>
                    <a:pt x="1719" y="785"/>
                  </a:lnTo>
                  <a:lnTo>
                    <a:pt x="1717" y="785"/>
                  </a:lnTo>
                  <a:lnTo>
                    <a:pt x="1717" y="782"/>
                  </a:lnTo>
                  <a:lnTo>
                    <a:pt x="1721" y="782"/>
                  </a:lnTo>
                  <a:close/>
                  <a:moveTo>
                    <a:pt x="1709" y="778"/>
                  </a:moveTo>
                  <a:lnTo>
                    <a:pt x="1711" y="778"/>
                  </a:lnTo>
                  <a:lnTo>
                    <a:pt x="1711" y="780"/>
                  </a:lnTo>
                  <a:lnTo>
                    <a:pt x="1709" y="780"/>
                  </a:lnTo>
                  <a:lnTo>
                    <a:pt x="1709" y="778"/>
                  </a:lnTo>
                  <a:close/>
                  <a:moveTo>
                    <a:pt x="1692" y="732"/>
                  </a:moveTo>
                  <a:lnTo>
                    <a:pt x="1697" y="734"/>
                  </a:lnTo>
                  <a:lnTo>
                    <a:pt x="1690" y="736"/>
                  </a:lnTo>
                  <a:lnTo>
                    <a:pt x="1688" y="739"/>
                  </a:lnTo>
                  <a:lnTo>
                    <a:pt x="1683" y="739"/>
                  </a:lnTo>
                  <a:lnTo>
                    <a:pt x="1687" y="744"/>
                  </a:lnTo>
                  <a:lnTo>
                    <a:pt x="1687" y="748"/>
                  </a:lnTo>
                  <a:lnTo>
                    <a:pt x="1681" y="741"/>
                  </a:lnTo>
                  <a:lnTo>
                    <a:pt x="1681" y="734"/>
                  </a:lnTo>
                  <a:lnTo>
                    <a:pt x="1692" y="732"/>
                  </a:lnTo>
                  <a:close/>
                  <a:moveTo>
                    <a:pt x="1688" y="727"/>
                  </a:moveTo>
                  <a:lnTo>
                    <a:pt x="1695" y="732"/>
                  </a:lnTo>
                  <a:lnTo>
                    <a:pt x="1685" y="731"/>
                  </a:lnTo>
                  <a:lnTo>
                    <a:pt x="1685" y="729"/>
                  </a:lnTo>
                  <a:lnTo>
                    <a:pt x="1688" y="727"/>
                  </a:lnTo>
                  <a:close/>
                  <a:moveTo>
                    <a:pt x="1693" y="729"/>
                  </a:moveTo>
                  <a:lnTo>
                    <a:pt x="1690" y="727"/>
                  </a:lnTo>
                  <a:lnTo>
                    <a:pt x="1690" y="726"/>
                  </a:lnTo>
                  <a:lnTo>
                    <a:pt x="1693" y="729"/>
                  </a:lnTo>
                  <a:close/>
                  <a:moveTo>
                    <a:pt x="1690" y="726"/>
                  </a:moveTo>
                  <a:lnTo>
                    <a:pt x="1690" y="727"/>
                  </a:lnTo>
                  <a:lnTo>
                    <a:pt x="1687" y="726"/>
                  </a:lnTo>
                  <a:lnTo>
                    <a:pt x="1685" y="726"/>
                  </a:lnTo>
                  <a:lnTo>
                    <a:pt x="1688" y="722"/>
                  </a:lnTo>
                  <a:lnTo>
                    <a:pt x="1690" y="726"/>
                  </a:lnTo>
                  <a:close/>
                  <a:moveTo>
                    <a:pt x="1695" y="722"/>
                  </a:moveTo>
                  <a:lnTo>
                    <a:pt x="1697" y="724"/>
                  </a:lnTo>
                  <a:lnTo>
                    <a:pt x="1695" y="731"/>
                  </a:lnTo>
                  <a:lnTo>
                    <a:pt x="1692" y="727"/>
                  </a:lnTo>
                  <a:lnTo>
                    <a:pt x="1690" y="722"/>
                  </a:lnTo>
                  <a:lnTo>
                    <a:pt x="1693" y="715"/>
                  </a:lnTo>
                  <a:lnTo>
                    <a:pt x="1695" y="722"/>
                  </a:lnTo>
                  <a:close/>
                  <a:moveTo>
                    <a:pt x="1699" y="702"/>
                  </a:moveTo>
                  <a:lnTo>
                    <a:pt x="1704" y="705"/>
                  </a:lnTo>
                  <a:lnTo>
                    <a:pt x="1695" y="703"/>
                  </a:lnTo>
                  <a:lnTo>
                    <a:pt x="1695" y="702"/>
                  </a:lnTo>
                  <a:lnTo>
                    <a:pt x="1699" y="702"/>
                  </a:lnTo>
                  <a:close/>
                  <a:moveTo>
                    <a:pt x="1627" y="691"/>
                  </a:moveTo>
                  <a:lnTo>
                    <a:pt x="1629" y="691"/>
                  </a:lnTo>
                  <a:lnTo>
                    <a:pt x="1629" y="693"/>
                  </a:lnTo>
                  <a:lnTo>
                    <a:pt x="1627" y="693"/>
                  </a:lnTo>
                  <a:lnTo>
                    <a:pt x="1627" y="691"/>
                  </a:lnTo>
                  <a:close/>
                  <a:moveTo>
                    <a:pt x="1658" y="645"/>
                  </a:moveTo>
                  <a:lnTo>
                    <a:pt x="1658" y="650"/>
                  </a:lnTo>
                  <a:lnTo>
                    <a:pt x="1654" y="647"/>
                  </a:lnTo>
                  <a:lnTo>
                    <a:pt x="1658" y="645"/>
                  </a:lnTo>
                  <a:close/>
                  <a:moveTo>
                    <a:pt x="1647" y="620"/>
                  </a:moveTo>
                  <a:lnTo>
                    <a:pt x="1646" y="620"/>
                  </a:lnTo>
                  <a:lnTo>
                    <a:pt x="1646" y="616"/>
                  </a:lnTo>
                  <a:lnTo>
                    <a:pt x="1647" y="620"/>
                  </a:lnTo>
                  <a:close/>
                  <a:moveTo>
                    <a:pt x="1641" y="614"/>
                  </a:moveTo>
                  <a:lnTo>
                    <a:pt x="1642" y="620"/>
                  </a:lnTo>
                  <a:lnTo>
                    <a:pt x="1639" y="618"/>
                  </a:lnTo>
                  <a:lnTo>
                    <a:pt x="1637" y="613"/>
                  </a:lnTo>
                  <a:lnTo>
                    <a:pt x="1641" y="611"/>
                  </a:lnTo>
                  <a:lnTo>
                    <a:pt x="1641" y="614"/>
                  </a:lnTo>
                  <a:close/>
                  <a:moveTo>
                    <a:pt x="1647" y="606"/>
                  </a:moveTo>
                  <a:lnTo>
                    <a:pt x="1649" y="606"/>
                  </a:lnTo>
                  <a:lnTo>
                    <a:pt x="1649" y="609"/>
                  </a:lnTo>
                  <a:lnTo>
                    <a:pt x="1647" y="609"/>
                  </a:lnTo>
                  <a:lnTo>
                    <a:pt x="1647" y="606"/>
                  </a:lnTo>
                  <a:close/>
                  <a:moveTo>
                    <a:pt x="1600" y="1096"/>
                  </a:moveTo>
                  <a:lnTo>
                    <a:pt x="1601" y="1096"/>
                  </a:lnTo>
                  <a:lnTo>
                    <a:pt x="1601" y="1098"/>
                  </a:lnTo>
                  <a:lnTo>
                    <a:pt x="1600" y="1098"/>
                  </a:lnTo>
                  <a:lnTo>
                    <a:pt x="1600" y="1096"/>
                  </a:lnTo>
                  <a:close/>
                  <a:moveTo>
                    <a:pt x="1588" y="1093"/>
                  </a:moveTo>
                  <a:lnTo>
                    <a:pt x="1589" y="1093"/>
                  </a:lnTo>
                  <a:lnTo>
                    <a:pt x="1589" y="1094"/>
                  </a:lnTo>
                  <a:lnTo>
                    <a:pt x="1588" y="1094"/>
                  </a:lnTo>
                  <a:lnTo>
                    <a:pt x="1588" y="1093"/>
                  </a:lnTo>
                  <a:close/>
                  <a:moveTo>
                    <a:pt x="1577" y="1091"/>
                  </a:moveTo>
                  <a:lnTo>
                    <a:pt x="1579" y="1091"/>
                  </a:lnTo>
                  <a:lnTo>
                    <a:pt x="1579" y="1093"/>
                  </a:lnTo>
                  <a:lnTo>
                    <a:pt x="1577" y="1093"/>
                  </a:lnTo>
                  <a:lnTo>
                    <a:pt x="1577" y="1091"/>
                  </a:lnTo>
                  <a:close/>
                  <a:moveTo>
                    <a:pt x="1499" y="1091"/>
                  </a:moveTo>
                  <a:lnTo>
                    <a:pt x="1501" y="1091"/>
                  </a:lnTo>
                  <a:lnTo>
                    <a:pt x="1501" y="1093"/>
                  </a:lnTo>
                  <a:lnTo>
                    <a:pt x="1497" y="1098"/>
                  </a:lnTo>
                  <a:lnTo>
                    <a:pt x="1497" y="1091"/>
                  </a:lnTo>
                  <a:lnTo>
                    <a:pt x="1499" y="1091"/>
                  </a:lnTo>
                  <a:close/>
                  <a:moveTo>
                    <a:pt x="1535" y="1079"/>
                  </a:moveTo>
                  <a:lnTo>
                    <a:pt x="1538" y="1079"/>
                  </a:lnTo>
                  <a:lnTo>
                    <a:pt x="1538" y="1082"/>
                  </a:lnTo>
                  <a:lnTo>
                    <a:pt x="1535" y="1082"/>
                  </a:lnTo>
                  <a:lnTo>
                    <a:pt x="1535" y="1079"/>
                  </a:lnTo>
                  <a:close/>
                  <a:moveTo>
                    <a:pt x="1586" y="1072"/>
                  </a:moveTo>
                  <a:lnTo>
                    <a:pt x="1588" y="1074"/>
                  </a:lnTo>
                  <a:lnTo>
                    <a:pt x="1584" y="1076"/>
                  </a:lnTo>
                  <a:lnTo>
                    <a:pt x="1582" y="1074"/>
                  </a:lnTo>
                  <a:lnTo>
                    <a:pt x="1586" y="1072"/>
                  </a:lnTo>
                  <a:close/>
                  <a:moveTo>
                    <a:pt x="1494" y="1071"/>
                  </a:moveTo>
                  <a:lnTo>
                    <a:pt x="1495" y="1071"/>
                  </a:lnTo>
                  <a:lnTo>
                    <a:pt x="1495" y="1074"/>
                  </a:lnTo>
                  <a:lnTo>
                    <a:pt x="1494" y="1074"/>
                  </a:lnTo>
                  <a:lnTo>
                    <a:pt x="1494" y="1071"/>
                  </a:lnTo>
                  <a:close/>
                  <a:moveTo>
                    <a:pt x="1494" y="1067"/>
                  </a:moveTo>
                  <a:lnTo>
                    <a:pt x="1495" y="1067"/>
                  </a:lnTo>
                  <a:lnTo>
                    <a:pt x="1495" y="1069"/>
                  </a:lnTo>
                  <a:lnTo>
                    <a:pt x="1494" y="1069"/>
                  </a:lnTo>
                  <a:lnTo>
                    <a:pt x="1494" y="1067"/>
                  </a:lnTo>
                  <a:close/>
                  <a:moveTo>
                    <a:pt x="1398" y="1064"/>
                  </a:moveTo>
                  <a:lnTo>
                    <a:pt x="1400" y="1064"/>
                  </a:lnTo>
                  <a:lnTo>
                    <a:pt x="1400" y="1065"/>
                  </a:lnTo>
                  <a:lnTo>
                    <a:pt x="1398" y="1065"/>
                  </a:lnTo>
                  <a:lnTo>
                    <a:pt x="1398" y="1064"/>
                  </a:lnTo>
                  <a:close/>
                  <a:moveTo>
                    <a:pt x="1495" y="1064"/>
                  </a:moveTo>
                  <a:lnTo>
                    <a:pt x="1495" y="1067"/>
                  </a:lnTo>
                  <a:lnTo>
                    <a:pt x="1495" y="1064"/>
                  </a:lnTo>
                  <a:close/>
                  <a:moveTo>
                    <a:pt x="1497" y="1067"/>
                  </a:moveTo>
                  <a:lnTo>
                    <a:pt x="1497" y="1064"/>
                  </a:lnTo>
                  <a:lnTo>
                    <a:pt x="1499" y="1064"/>
                  </a:lnTo>
                  <a:lnTo>
                    <a:pt x="1497" y="1067"/>
                  </a:lnTo>
                  <a:close/>
                  <a:moveTo>
                    <a:pt x="1495" y="1059"/>
                  </a:moveTo>
                  <a:lnTo>
                    <a:pt x="1497" y="1059"/>
                  </a:lnTo>
                  <a:lnTo>
                    <a:pt x="1497" y="1062"/>
                  </a:lnTo>
                  <a:lnTo>
                    <a:pt x="1495" y="1062"/>
                  </a:lnTo>
                  <a:lnTo>
                    <a:pt x="1495" y="1059"/>
                  </a:lnTo>
                  <a:close/>
                  <a:moveTo>
                    <a:pt x="1490" y="1059"/>
                  </a:moveTo>
                  <a:lnTo>
                    <a:pt x="1490" y="1064"/>
                  </a:lnTo>
                  <a:lnTo>
                    <a:pt x="1487" y="1065"/>
                  </a:lnTo>
                  <a:lnTo>
                    <a:pt x="1485" y="1060"/>
                  </a:lnTo>
                  <a:lnTo>
                    <a:pt x="1490" y="1059"/>
                  </a:lnTo>
                  <a:close/>
                  <a:moveTo>
                    <a:pt x="1492" y="1057"/>
                  </a:moveTo>
                  <a:lnTo>
                    <a:pt x="1494" y="1057"/>
                  </a:lnTo>
                  <a:lnTo>
                    <a:pt x="1494" y="1060"/>
                  </a:lnTo>
                  <a:lnTo>
                    <a:pt x="1492" y="1060"/>
                  </a:lnTo>
                  <a:lnTo>
                    <a:pt x="1492" y="1057"/>
                  </a:lnTo>
                  <a:close/>
                  <a:moveTo>
                    <a:pt x="1413" y="1055"/>
                  </a:moveTo>
                  <a:lnTo>
                    <a:pt x="1417" y="1057"/>
                  </a:lnTo>
                  <a:lnTo>
                    <a:pt x="1424" y="1060"/>
                  </a:lnTo>
                  <a:lnTo>
                    <a:pt x="1420" y="1069"/>
                  </a:lnTo>
                  <a:lnTo>
                    <a:pt x="1422" y="1071"/>
                  </a:lnTo>
                  <a:lnTo>
                    <a:pt x="1413" y="1071"/>
                  </a:lnTo>
                  <a:lnTo>
                    <a:pt x="1407" y="1067"/>
                  </a:lnTo>
                  <a:lnTo>
                    <a:pt x="1400" y="1064"/>
                  </a:lnTo>
                  <a:lnTo>
                    <a:pt x="1403" y="1059"/>
                  </a:lnTo>
                  <a:lnTo>
                    <a:pt x="1410" y="1053"/>
                  </a:lnTo>
                  <a:lnTo>
                    <a:pt x="1413" y="1055"/>
                  </a:lnTo>
                  <a:close/>
                  <a:moveTo>
                    <a:pt x="1403" y="1052"/>
                  </a:moveTo>
                  <a:lnTo>
                    <a:pt x="1405" y="1053"/>
                  </a:lnTo>
                  <a:lnTo>
                    <a:pt x="1402" y="1055"/>
                  </a:lnTo>
                  <a:lnTo>
                    <a:pt x="1402" y="1053"/>
                  </a:lnTo>
                  <a:lnTo>
                    <a:pt x="1403" y="1050"/>
                  </a:lnTo>
                  <a:lnTo>
                    <a:pt x="1403" y="1052"/>
                  </a:lnTo>
                  <a:close/>
                  <a:moveTo>
                    <a:pt x="1495" y="1048"/>
                  </a:moveTo>
                  <a:lnTo>
                    <a:pt x="1494" y="1052"/>
                  </a:lnTo>
                  <a:lnTo>
                    <a:pt x="1492" y="1050"/>
                  </a:lnTo>
                  <a:lnTo>
                    <a:pt x="1495" y="1048"/>
                  </a:lnTo>
                  <a:close/>
                  <a:moveTo>
                    <a:pt x="1413" y="1048"/>
                  </a:moveTo>
                  <a:lnTo>
                    <a:pt x="1417" y="1048"/>
                  </a:lnTo>
                  <a:lnTo>
                    <a:pt x="1417" y="1050"/>
                  </a:lnTo>
                  <a:lnTo>
                    <a:pt x="1413" y="1050"/>
                  </a:lnTo>
                  <a:lnTo>
                    <a:pt x="1413" y="1048"/>
                  </a:lnTo>
                  <a:close/>
                  <a:moveTo>
                    <a:pt x="1490" y="1045"/>
                  </a:moveTo>
                  <a:lnTo>
                    <a:pt x="1492" y="1048"/>
                  </a:lnTo>
                  <a:lnTo>
                    <a:pt x="1490" y="1048"/>
                  </a:lnTo>
                  <a:lnTo>
                    <a:pt x="1494" y="1048"/>
                  </a:lnTo>
                  <a:lnTo>
                    <a:pt x="1490" y="1055"/>
                  </a:lnTo>
                  <a:lnTo>
                    <a:pt x="1487" y="1057"/>
                  </a:lnTo>
                  <a:lnTo>
                    <a:pt x="1487" y="1059"/>
                  </a:lnTo>
                  <a:lnTo>
                    <a:pt x="1483" y="1057"/>
                  </a:lnTo>
                  <a:lnTo>
                    <a:pt x="1485" y="1059"/>
                  </a:lnTo>
                  <a:lnTo>
                    <a:pt x="1483" y="1060"/>
                  </a:lnTo>
                  <a:lnTo>
                    <a:pt x="1477" y="1053"/>
                  </a:lnTo>
                  <a:lnTo>
                    <a:pt x="1475" y="1053"/>
                  </a:lnTo>
                  <a:lnTo>
                    <a:pt x="1478" y="1053"/>
                  </a:lnTo>
                  <a:lnTo>
                    <a:pt x="1478" y="1052"/>
                  </a:lnTo>
                  <a:lnTo>
                    <a:pt x="1480" y="1048"/>
                  </a:lnTo>
                  <a:lnTo>
                    <a:pt x="1490" y="1045"/>
                  </a:lnTo>
                  <a:close/>
                  <a:moveTo>
                    <a:pt x="1492" y="1045"/>
                  </a:moveTo>
                  <a:lnTo>
                    <a:pt x="1495" y="1045"/>
                  </a:lnTo>
                  <a:lnTo>
                    <a:pt x="1495" y="1048"/>
                  </a:lnTo>
                  <a:lnTo>
                    <a:pt x="1492" y="1048"/>
                  </a:lnTo>
                  <a:lnTo>
                    <a:pt x="1492" y="1045"/>
                  </a:lnTo>
                  <a:close/>
                  <a:moveTo>
                    <a:pt x="1442" y="1048"/>
                  </a:moveTo>
                  <a:lnTo>
                    <a:pt x="1444" y="1048"/>
                  </a:lnTo>
                  <a:lnTo>
                    <a:pt x="1446" y="1050"/>
                  </a:lnTo>
                  <a:lnTo>
                    <a:pt x="1444" y="1057"/>
                  </a:lnTo>
                  <a:lnTo>
                    <a:pt x="1441" y="1055"/>
                  </a:lnTo>
                  <a:lnTo>
                    <a:pt x="1437" y="1052"/>
                  </a:lnTo>
                  <a:lnTo>
                    <a:pt x="1441" y="1045"/>
                  </a:lnTo>
                  <a:lnTo>
                    <a:pt x="1442" y="1048"/>
                  </a:lnTo>
                  <a:close/>
                  <a:moveTo>
                    <a:pt x="1485" y="1041"/>
                  </a:moveTo>
                  <a:lnTo>
                    <a:pt x="1487" y="1045"/>
                  </a:lnTo>
                  <a:lnTo>
                    <a:pt x="1483" y="1047"/>
                  </a:lnTo>
                  <a:lnTo>
                    <a:pt x="1478" y="1045"/>
                  </a:lnTo>
                  <a:lnTo>
                    <a:pt x="1483" y="1045"/>
                  </a:lnTo>
                  <a:lnTo>
                    <a:pt x="1480" y="1043"/>
                  </a:lnTo>
                  <a:lnTo>
                    <a:pt x="1485" y="1041"/>
                  </a:lnTo>
                  <a:close/>
                  <a:moveTo>
                    <a:pt x="1533" y="1011"/>
                  </a:moveTo>
                  <a:lnTo>
                    <a:pt x="1535" y="1011"/>
                  </a:lnTo>
                  <a:lnTo>
                    <a:pt x="1535" y="1014"/>
                  </a:lnTo>
                  <a:lnTo>
                    <a:pt x="1542" y="1016"/>
                  </a:lnTo>
                  <a:lnTo>
                    <a:pt x="1543" y="1016"/>
                  </a:lnTo>
                  <a:lnTo>
                    <a:pt x="1545" y="1014"/>
                  </a:lnTo>
                  <a:lnTo>
                    <a:pt x="1555" y="1016"/>
                  </a:lnTo>
                  <a:lnTo>
                    <a:pt x="1557" y="1019"/>
                  </a:lnTo>
                  <a:lnTo>
                    <a:pt x="1555" y="1021"/>
                  </a:lnTo>
                  <a:lnTo>
                    <a:pt x="1559" y="1023"/>
                  </a:lnTo>
                  <a:lnTo>
                    <a:pt x="1557" y="1026"/>
                  </a:lnTo>
                  <a:lnTo>
                    <a:pt x="1559" y="1019"/>
                  </a:lnTo>
                  <a:lnTo>
                    <a:pt x="1565" y="1019"/>
                  </a:lnTo>
                  <a:lnTo>
                    <a:pt x="1572" y="1026"/>
                  </a:lnTo>
                  <a:lnTo>
                    <a:pt x="1572" y="1028"/>
                  </a:lnTo>
                  <a:lnTo>
                    <a:pt x="1574" y="1030"/>
                  </a:lnTo>
                  <a:lnTo>
                    <a:pt x="1576" y="1028"/>
                  </a:lnTo>
                  <a:lnTo>
                    <a:pt x="1577" y="1028"/>
                  </a:lnTo>
                  <a:lnTo>
                    <a:pt x="1584" y="1036"/>
                  </a:lnTo>
                  <a:lnTo>
                    <a:pt x="1586" y="1036"/>
                  </a:lnTo>
                  <a:lnTo>
                    <a:pt x="1586" y="1040"/>
                  </a:lnTo>
                  <a:lnTo>
                    <a:pt x="1589" y="1048"/>
                  </a:lnTo>
                  <a:lnTo>
                    <a:pt x="1589" y="1050"/>
                  </a:lnTo>
                  <a:lnTo>
                    <a:pt x="1589" y="1052"/>
                  </a:lnTo>
                  <a:lnTo>
                    <a:pt x="1584" y="1057"/>
                  </a:lnTo>
                  <a:lnTo>
                    <a:pt x="1584" y="1062"/>
                  </a:lnTo>
                  <a:lnTo>
                    <a:pt x="1579" y="1069"/>
                  </a:lnTo>
                  <a:lnTo>
                    <a:pt x="1581" y="1076"/>
                  </a:lnTo>
                  <a:lnTo>
                    <a:pt x="1576" y="1081"/>
                  </a:lnTo>
                  <a:lnTo>
                    <a:pt x="1579" y="1084"/>
                  </a:lnTo>
                  <a:lnTo>
                    <a:pt x="1577" y="1084"/>
                  </a:lnTo>
                  <a:lnTo>
                    <a:pt x="1572" y="1088"/>
                  </a:lnTo>
                  <a:lnTo>
                    <a:pt x="1564" y="1088"/>
                  </a:lnTo>
                  <a:lnTo>
                    <a:pt x="1562" y="1089"/>
                  </a:lnTo>
                  <a:lnTo>
                    <a:pt x="1565" y="1093"/>
                  </a:lnTo>
                  <a:lnTo>
                    <a:pt x="1564" y="1096"/>
                  </a:lnTo>
                  <a:lnTo>
                    <a:pt x="1557" y="1096"/>
                  </a:lnTo>
                  <a:lnTo>
                    <a:pt x="1553" y="1100"/>
                  </a:lnTo>
                  <a:lnTo>
                    <a:pt x="1550" y="1096"/>
                  </a:lnTo>
                  <a:lnTo>
                    <a:pt x="1552" y="1091"/>
                  </a:lnTo>
                  <a:lnTo>
                    <a:pt x="1550" y="1088"/>
                  </a:lnTo>
                  <a:lnTo>
                    <a:pt x="1547" y="1086"/>
                  </a:lnTo>
                  <a:lnTo>
                    <a:pt x="1547" y="1082"/>
                  </a:lnTo>
                  <a:lnTo>
                    <a:pt x="1542" y="1081"/>
                  </a:lnTo>
                  <a:lnTo>
                    <a:pt x="1542" y="1079"/>
                  </a:lnTo>
                  <a:lnTo>
                    <a:pt x="1538" y="1074"/>
                  </a:lnTo>
                  <a:lnTo>
                    <a:pt x="1531" y="1077"/>
                  </a:lnTo>
                  <a:lnTo>
                    <a:pt x="1536" y="1081"/>
                  </a:lnTo>
                  <a:lnTo>
                    <a:pt x="1535" y="1088"/>
                  </a:lnTo>
                  <a:lnTo>
                    <a:pt x="1524" y="1091"/>
                  </a:lnTo>
                  <a:lnTo>
                    <a:pt x="1519" y="1091"/>
                  </a:lnTo>
                  <a:lnTo>
                    <a:pt x="1511" y="1096"/>
                  </a:lnTo>
                  <a:lnTo>
                    <a:pt x="1507" y="1096"/>
                  </a:lnTo>
                  <a:lnTo>
                    <a:pt x="1504" y="1091"/>
                  </a:lnTo>
                  <a:lnTo>
                    <a:pt x="1511" y="1084"/>
                  </a:lnTo>
                  <a:lnTo>
                    <a:pt x="1504" y="1077"/>
                  </a:lnTo>
                  <a:lnTo>
                    <a:pt x="1504" y="1072"/>
                  </a:lnTo>
                  <a:lnTo>
                    <a:pt x="1502" y="1067"/>
                  </a:lnTo>
                  <a:lnTo>
                    <a:pt x="1506" y="1064"/>
                  </a:lnTo>
                  <a:lnTo>
                    <a:pt x="1509" y="1057"/>
                  </a:lnTo>
                  <a:lnTo>
                    <a:pt x="1501" y="1059"/>
                  </a:lnTo>
                  <a:lnTo>
                    <a:pt x="1499" y="1059"/>
                  </a:lnTo>
                  <a:lnTo>
                    <a:pt x="1497" y="1057"/>
                  </a:lnTo>
                  <a:lnTo>
                    <a:pt x="1504" y="1053"/>
                  </a:lnTo>
                  <a:lnTo>
                    <a:pt x="1506" y="1050"/>
                  </a:lnTo>
                  <a:lnTo>
                    <a:pt x="1506" y="1045"/>
                  </a:lnTo>
                  <a:lnTo>
                    <a:pt x="1504" y="1043"/>
                  </a:lnTo>
                  <a:lnTo>
                    <a:pt x="1507" y="1041"/>
                  </a:lnTo>
                  <a:lnTo>
                    <a:pt x="1507" y="1040"/>
                  </a:lnTo>
                  <a:lnTo>
                    <a:pt x="1507" y="1038"/>
                  </a:lnTo>
                  <a:lnTo>
                    <a:pt x="1511" y="1036"/>
                  </a:lnTo>
                  <a:lnTo>
                    <a:pt x="1509" y="1033"/>
                  </a:lnTo>
                  <a:lnTo>
                    <a:pt x="1507" y="1031"/>
                  </a:lnTo>
                  <a:lnTo>
                    <a:pt x="1512" y="1023"/>
                  </a:lnTo>
                  <a:lnTo>
                    <a:pt x="1511" y="1019"/>
                  </a:lnTo>
                  <a:lnTo>
                    <a:pt x="1514" y="1014"/>
                  </a:lnTo>
                  <a:lnTo>
                    <a:pt x="1518" y="1014"/>
                  </a:lnTo>
                  <a:lnTo>
                    <a:pt x="1521" y="1012"/>
                  </a:lnTo>
                  <a:lnTo>
                    <a:pt x="1526" y="1014"/>
                  </a:lnTo>
                  <a:lnTo>
                    <a:pt x="1533" y="1011"/>
                  </a:lnTo>
                  <a:close/>
                  <a:moveTo>
                    <a:pt x="1618" y="1007"/>
                  </a:moveTo>
                  <a:lnTo>
                    <a:pt x="1620" y="1007"/>
                  </a:lnTo>
                  <a:lnTo>
                    <a:pt x="1620" y="1009"/>
                  </a:lnTo>
                  <a:lnTo>
                    <a:pt x="1618" y="1009"/>
                  </a:lnTo>
                  <a:lnTo>
                    <a:pt x="1618" y="1007"/>
                  </a:lnTo>
                  <a:close/>
                  <a:moveTo>
                    <a:pt x="1289" y="995"/>
                  </a:moveTo>
                  <a:lnTo>
                    <a:pt x="1292" y="995"/>
                  </a:lnTo>
                  <a:lnTo>
                    <a:pt x="1292" y="997"/>
                  </a:lnTo>
                  <a:lnTo>
                    <a:pt x="1289" y="997"/>
                  </a:lnTo>
                  <a:lnTo>
                    <a:pt x="1289" y="995"/>
                  </a:lnTo>
                  <a:close/>
                  <a:moveTo>
                    <a:pt x="1306" y="888"/>
                  </a:moveTo>
                  <a:lnTo>
                    <a:pt x="1304" y="891"/>
                  </a:lnTo>
                  <a:lnTo>
                    <a:pt x="1306" y="893"/>
                  </a:lnTo>
                  <a:lnTo>
                    <a:pt x="1309" y="895"/>
                  </a:lnTo>
                  <a:lnTo>
                    <a:pt x="1313" y="893"/>
                  </a:lnTo>
                  <a:lnTo>
                    <a:pt x="1321" y="900"/>
                  </a:lnTo>
                  <a:lnTo>
                    <a:pt x="1321" y="901"/>
                  </a:lnTo>
                  <a:lnTo>
                    <a:pt x="1320" y="901"/>
                  </a:lnTo>
                  <a:lnTo>
                    <a:pt x="1318" y="903"/>
                  </a:lnTo>
                  <a:lnTo>
                    <a:pt x="1318" y="908"/>
                  </a:lnTo>
                  <a:lnTo>
                    <a:pt x="1323" y="913"/>
                  </a:lnTo>
                  <a:lnTo>
                    <a:pt x="1325" y="917"/>
                  </a:lnTo>
                  <a:lnTo>
                    <a:pt x="1326" y="918"/>
                  </a:lnTo>
                  <a:lnTo>
                    <a:pt x="1328" y="922"/>
                  </a:lnTo>
                  <a:lnTo>
                    <a:pt x="1332" y="924"/>
                  </a:lnTo>
                  <a:lnTo>
                    <a:pt x="1330" y="925"/>
                  </a:lnTo>
                  <a:lnTo>
                    <a:pt x="1332" y="930"/>
                  </a:lnTo>
                  <a:lnTo>
                    <a:pt x="1337" y="934"/>
                  </a:lnTo>
                  <a:lnTo>
                    <a:pt x="1335" y="939"/>
                  </a:lnTo>
                  <a:lnTo>
                    <a:pt x="1333" y="944"/>
                  </a:lnTo>
                  <a:lnTo>
                    <a:pt x="1335" y="956"/>
                  </a:lnTo>
                  <a:lnTo>
                    <a:pt x="1333" y="958"/>
                  </a:lnTo>
                  <a:lnTo>
                    <a:pt x="1337" y="963"/>
                  </a:lnTo>
                  <a:lnTo>
                    <a:pt x="1337" y="965"/>
                  </a:lnTo>
                  <a:lnTo>
                    <a:pt x="1340" y="970"/>
                  </a:lnTo>
                  <a:lnTo>
                    <a:pt x="1342" y="978"/>
                  </a:lnTo>
                  <a:lnTo>
                    <a:pt x="1343" y="987"/>
                  </a:lnTo>
                  <a:lnTo>
                    <a:pt x="1345" y="989"/>
                  </a:lnTo>
                  <a:lnTo>
                    <a:pt x="1350" y="997"/>
                  </a:lnTo>
                  <a:lnTo>
                    <a:pt x="1355" y="1002"/>
                  </a:lnTo>
                  <a:lnTo>
                    <a:pt x="1361" y="1004"/>
                  </a:lnTo>
                  <a:lnTo>
                    <a:pt x="1369" y="1004"/>
                  </a:lnTo>
                  <a:lnTo>
                    <a:pt x="1374" y="1007"/>
                  </a:lnTo>
                  <a:lnTo>
                    <a:pt x="1383" y="1009"/>
                  </a:lnTo>
                  <a:lnTo>
                    <a:pt x="1390" y="1011"/>
                  </a:lnTo>
                  <a:lnTo>
                    <a:pt x="1398" y="1012"/>
                  </a:lnTo>
                  <a:lnTo>
                    <a:pt x="1405" y="1014"/>
                  </a:lnTo>
                  <a:lnTo>
                    <a:pt x="1415" y="1016"/>
                  </a:lnTo>
                  <a:lnTo>
                    <a:pt x="1417" y="1016"/>
                  </a:lnTo>
                  <a:lnTo>
                    <a:pt x="1415" y="1018"/>
                  </a:lnTo>
                  <a:lnTo>
                    <a:pt x="1412" y="1016"/>
                  </a:lnTo>
                  <a:lnTo>
                    <a:pt x="1407" y="1019"/>
                  </a:lnTo>
                  <a:lnTo>
                    <a:pt x="1405" y="1019"/>
                  </a:lnTo>
                  <a:lnTo>
                    <a:pt x="1400" y="1024"/>
                  </a:lnTo>
                  <a:lnTo>
                    <a:pt x="1398" y="1028"/>
                  </a:lnTo>
                  <a:lnTo>
                    <a:pt x="1395" y="1033"/>
                  </a:lnTo>
                  <a:lnTo>
                    <a:pt x="1391" y="1041"/>
                  </a:lnTo>
                  <a:lnTo>
                    <a:pt x="1390" y="1047"/>
                  </a:lnTo>
                  <a:lnTo>
                    <a:pt x="1388" y="1050"/>
                  </a:lnTo>
                  <a:lnTo>
                    <a:pt x="1386" y="1055"/>
                  </a:lnTo>
                  <a:lnTo>
                    <a:pt x="1388" y="1062"/>
                  </a:lnTo>
                  <a:lnTo>
                    <a:pt x="1396" y="1064"/>
                  </a:lnTo>
                  <a:lnTo>
                    <a:pt x="1398" y="1067"/>
                  </a:lnTo>
                  <a:lnTo>
                    <a:pt x="1403" y="1067"/>
                  </a:lnTo>
                  <a:lnTo>
                    <a:pt x="1402" y="1071"/>
                  </a:lnTo>
                  <a:lnTo>
                    <a:pt x="1403" y="1074"/>
                  </a:lnTo>
                  <a:lnTo>
                    <a:pt x="1403" y="1077"/>
                  </a:lnTo>
                  <a:lnTo>
                    <a:pt x="1393" y="1079"/>
                  </a:lnTo>
                  <a:lnTo>
                    <a:pt x="1393" y="1077"/>
                  </a:lnTo>
                  <a:lnTo>
                    <a:pt x="1388" y="1077"/>
                  </a:lnTo>
                  <a:lnTo>
                    <a:pt x="1384" y="1076"/>
                  </a:lnTo>
                  <a:lnTo>
                    <a:pt x="1381" y="1077"/>
                  </a:lnTo>
                  <a:lnTo>
                    <a:pt x="1381" y="1081"/>
                  </a:lnTo>
                  <a:lnTo>
                    <a:pt x="1379" y="1079"/>
                  </a:lnTo>
                  <a:lnTo>
                    <a:pt x="1376" y="1081"/>
                  </a:lnTo>
                  <a:lnTo>
                    <a:pt x="1374" y="1077"/>
                  </a:lnTo>
                  <a:lnTo>
                    <a:pt x="1374" y="1074"/>
                  </a:lnTo>
                  <a:lnTo>
                    <a:pt x="1367" y="1069"/>
                  </a:lnTo>
                  <a:lnTo>
                    <a:pt x="1366" y="1064"/>
                  </a:lnTo>
                  <a:lnTo>
                    <a:pt x="1355" y="1064"/>
                  </a:lnTo>
                  <a:lnTo>
                    <a:pt x="1354" y="1059"/>
                  </a:lnTo>
                  <a:lnTo>
                    <a:pt x="1349" y="1055"/>
                  </a:lnTo>
                  <a:lnTo>
                    <a:pt x="1343" y="1055"/>
                  </a:lnTo>
                  <a:lnTo>
                    <a:pt x="1337" y="1052"/>
                  </a:lnTo>
                  <a:lnTo>
                    <a:pt x="1332" y="1052"/>
                  </a:lnTo>
                  <a:lnTo>
                    <a:pt x="1326" y="1048"/>
                  </a:lnTo>
                  <a:lnTo>
                    <a:pt x="1320" y="1047"/>
                  </a:lnTo>
                  <a:lnTo>
                    <a:pt x="1313" y="1045"/>
                  </a:lnTo>
                  <a:lnTo>
                    <a:pt x="1309" y="1045"/>
                  </a:lnTo>
                  <a:lnTo>
                    <a:pt x="1309" y="1041"/>
                  </a:lnTo>
                  <a:lnTo>
                    <a:pt x="1306" y="1036"/>
                  </a:lnTo>
                  <a:lnTo>
                    <a:pt x="1303" y="1026"/>
                  </a:lnTo>
                  <a:lnTo>
                    <a:pt x="1301" y="1024"/>
                  </a:lnTo>
                  <a:lnTo>
                    <a:pt x="1303" y="1019"/>
                  </a:lnTo>
                  <a:lnTo>
                    <a:pt x="1303" y="1018"/>
                  </a:lnTo>
                  <a:lnTo>
                    <a:pt x="1308" y="1011"/>
                  </a:lnTo>
                  <a:lnTo>
                    <a:pt x="1308" y="1004"/>
                  </a:lnTo>
                  <a:lnTo>
                    <a:pt x="1301" y="999"/>
                  </a:lnTo>
                  <a:lnTo>
                    <a:pt x="1296" y="997"/>
                  </a:lnTo>
                  <a:lnTo>
                    <a:pt x="1291" y="990"/>
                  </a:lnTo>
                  <a:lnTo>
                    <a:pt x="1294" y="983"/>
                  </a:lnTo>
                  <a:lnTo>
                    <a:pt x="1289" y="977"/>
                  </a:lnTo>
                  <a:lnTo>
                    <a:pt x="1291" y="968"/>
                  </a:lnTo>
                  <a:lnTo>
                    <a:pt x="1285" y="963"/>
                  </a:lnTo>
                  <a:lnTo>
                    <a:pt x="1275" y="963"/>
                  </a:lnTo>
                  <a:lnTo>
                    <a:pt x="1273" y="961"/>
                  </a:lnTo>
                  <a:lnTo>
                    <a:pt x="1267" y="961"/>
                  </a:lnTo>
                  <a:lnTo>
                    <a:pt x="1262" y="958"/>
                  </a:lnTo>
                  <a:lnTo>
                    <a:pt x="1263" y="954"/>
                  </a:lnTo>
                  <a:lnTo>
                    <a:pt x="1258" y="958"/>
                  </a:lnTo>
                  <a:lnTo>
                    <a:pt x="1253" y="958"/>
                  </a:lnTo>
                  <a:lnTo>
                    <a:pt x="1250" y="963"/>
                  </a:lnTo>
                  <a:lnTo>
                    <a:pt x="1246" y="961"/>
                  </a:lnTo>
                  <a:lnTo>
                    <a:pt x="1241" y="963"/>
                  </a:lnTo>
                  <a:lnTo>
                    <a:pt x="1238" y="961"/>
                  </a:lnTo>
                  <a:lnTo>
                    <a:pt x="1231" y="966"/>
                  </a:lnTo>
                  <a:lnTo>
                    <a:pt x="1226" y="958"/>
                  </a:lnTo>
                  <a:lnTo>
                    <a:pt x="1224" y="956"/>
                  </a:lnTo>
                  <a:lnTo>
                    <a:pt x="1214" y="956"/>
                  </a:lnTo>
                  <a:lnTo>
                    <a:pt x="1210" y="958"/>
                  </a:lnTo>
                  <a:lnTo>
                    <a:pt x="1210" y="956"/>
                  </a:lnTo>
                  <a:lnTo>
                    <a:pt x="1209" y="949"/>
                  </a:lnTo>
                  <a:lnTo>
                    <a:pt x="1210" y="944"/>
                  </a:lnTo>
                  <a:lnTo>
                    <a:pt x="1210" y="942"/>
                  </a:lnTo>
                  <a:lnTo>
                    <a:pt x="1215" y="939"/>
                  </a:lnTo>
                  <a:lnTo>
                    <a:pt x="1224" y="936"/>
                  </a:lnTo>
                  <a:lnTo>
                    <a:pt x="1227" y="936"/>
                  </a:lnTo>
                  <a:lnTo>
                    <a:pt x="1231" y="932"/>
                  </a:lnTo>
                  <a:lnTo>
                    <a:pt x="1238" y="929"/>
                  </a:lnTo>
                  <a:lnTo>
                    <a:pt x="1241" y="924"/>
                  </a:lnTo>
                  <a:lnTo>
                    <a:pt x="1243" y="917"/>
                  </a:lnTo>
                  <a:lnTo>
                    <a:pt x="1244" y="917"/>
                  </a:lnTo>
                  <a:lnTo>
                    <a:pt x="1241" y="917"/>
                  </a:lnTo>
                  <a:lnTo>
                    <a:pt x="1243" y="915"/>
                  </a:lnTo>
                  <a:lnTo>
                    <a:pt x="1234" y="912"/>
                  </a:lnTo>
                  <a:lnTo>
                    <a:pt x="1239" y="908"/>
                  </a:lnTo>
                  <a:lnTo>
                    <a:pt x="1236" y="908"/>
                  </a:lnTo>
                  <a:lnTo>
                    <a:pt x="1236" y="905"/>
                  </a:lnTo>
                  <a:lnTo>
                    <a:pt x="1241" y="905"/>
                  </a:lnTo>
                  <a:lnTo>
                    <a:pt x="1243" y="900"/>
                  </a:lnTo>
                  <a:lnTo>
                    <a:pt x="1246" y="900"/>
                  </a:lnTo>
                  <a:lnTo>
                    <a:pt x="1251" y="895"/>
                  </a:lnTo>
                  <a:lnTo>
                    <a:pt x="1260" y="895"/>
                  </a:lnTo>
                  <a:lnTo>
                    <a:pt x="1262" y="893"/>
                  </a:lnTo>
                  <a:lnTo>
                    <a:pt x="1263" y="891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70" y="901"/>
                  </a:lnTo>
                  <a:lnTo>
                    <a:pt x="1272" y="905"/>
                  </a:lnTo>
                  <a:lnTo>
                    <a:pt x="1277" y="907"/>
                  </a:lnTo>
                  <a:lnTo>
                    <a:pt x="1282" y="905"/>
                  </a:lnTo>
                  <a:lnTo>
                    <a:pt x="1279" y="908"/>
                  </a:lnTo>
                  <a:lnTo>
                    <a:pt x="1273" y="913"/>
                  </a:lnTo>
                  <a:lnTo>
                    <a:pt x="1273" y="917"/>
                  </a:lnTo>
                  <a:lnTo>
                    <a:pt x="1279" y="922"/>
                  </a:lnTo>
                  <a:lnTo>
                    <a:pt x="1284" y="922"/>
                  </a:lnTo>
                  <a:lnTo>
                    <a:pt x="1289" y="918"/>
                  </a:lnTo>
                  <a:lnTo>
                    <a:pt x="1289" y="924"/>
                  </a:lnTo>
                  <a:lnTo>
                    <a:pt x="1292" y="925"/>
                  </a:lnTo>
                  <a:lnTo>
                    <a:pt x="1294" y="924"/>
                  </a:lnTo>
                  <a:lnTo>
                    <a:pt x="1291" y="920"/>
                  </a:lnTo>
                  <a:lnTo>
                    <a:pt x="1289" y="918"/>
                  </a:lnTo>
                  <a:lnTo>
                    <a:pt x="1287" y="915"/>
                  </a:lnTo>
                  <a:lnTo>
                    <a:pt x="1285" y="915"/>
                  </a:lnTo>
                  <a:lnTo>
                    <a:pt x="1284" y="910"/>
                  </a:lnTo>
                  <a:lnTo>
                    <a:pt x="1287" y="908"/>
                  </a:lnTo>
                  <a:lnTo>
                    <a:pt x="1285" y="905"/>
                  </a:lnTo>
                  <a:lnTo>
                    <a:pt x="1287" y="905"/>
                  </a:lnTo>
                  <a:lnTo>
                    <a:pt x="1284" y="903"/>
                  </a:lnTo>
                  <a:lnTo>
                    <a:pt x="1284" y="901"/>
                  </a:lnTo>
                  <a:lnTo>
                    <a:pt x="1282" y="898"/>
                  </a:lnTo>
                  <a:lnTo>
                    <a:pt x="1282" y="893"/>
                  </a:lnTo>
                  <a:lnTo>
                    <a:pt x="1280" y="891"/>
                  </a:lnTo>
                  <a:lnTo>
                    <a:pt x="1285" y="891"/>
                  </a:lnTo>
                  <a:lnTo>
                    <a:pt x="1291" y="891"/>
                  </a:lnTo>
                  <a:lnTo>
                    <a:pt x="1301" y="889"/>
                  </a:lnTo>
                  <a:lnTo>
                    <a:pt x="1301" y="888"/>
                  </a:lnTo>
                  <a:lnTo>
                    <a:pt x="1306" y="888"/>
                  </a:lnTo>
                  <a:close/>
                  <a:moveTo>
                    <a:pt x="1226" y="852"/>
                  </a:moveTo>
                  <a:lnTo>
                    <a:pt x="1227" y="852"/>
                  </a:lnTo>
                  <a:lnTo>
                    <a:pt x="1227" y="854"/>
                  </a:lnTo>
                  <a:lnTo>
                    <a:pt x="1226" y="854"/>
                  </a:lnTo>
                  <a:lnTo>
                    <a:pt x="1226" y="852"/>
                  </a:lnTo>
                  <a:close/>
                  <a:moveTo>
                    <a:pt x="1229" y="845"/>
                  </a:moveTo>
                  <a:lnTo>
                    <a:pt x="1233" y="845"/>
                  </a:lnTo>
                  <a:lnTo>
                    <a:pt x="1233" y="848"/>
                  </a:lnTo>
                  <a:lnTo>
                    <a:pt x="1229" y="848"/>
                  </a:lnTo>
                  <a:lnTo>
                    <a:pt x="1229" y="845"/>
                  </a:lnTo>
                  <a:close/>
                  <a:moveTo>
                    <a:pt x="1099" y="755"/>
                  </a:moveTo>
                  <a:lnTo>
                    <a:pt x="1103" y="755"/>
                  </a:lnTo>
                  <a:lnTo>
                    <a:pt x="1103" y="760"/>
                  </a:lnTo>
                  <a:lnTo>
                    <a:pt x="1099" y="758"/>
                  </a:lnTo>
                  <a:lnTo>
                    <a:pt x="1099" y="755"/>
                  </a:lnTo>
                  <a:close/>
                  <a:moveTo>
                    <a:pt x="1094" y="751"/>
                  </a:moveTo>
                  <a:lnTo>
                    <a:pt x="1096" y="751"/>
                  </a:lnTo>
                  <a:lnTo>
                    <a:pt x="1096" y="755"/>
                  </a:lnTo>
                  <a:lnTo>
                    <a:pt x="1094" y="755"/>
                  </a:lnTo>
                  <a:lnTo>
                    <a:pt x="1094" y="751"/>
                  </a:lnTo>
                  <a:close/>
                  <a:moveTo>
                    <a:pt x="1098" y="751"/>
                  </a:moveTo>
                  <a:lnTo>
                    <a:pt x="1099" y="753"/>
                  </a:lnTo>
                  <a:lnTo>
                    <a:pt x="1103" y="751"/>
                  </a:lnTo>
                  <a:lnTo>
                    <a:pt x="1103" y="755"/>
                  </a:lnTo>
                  <a:lnTo>
                    <a:pt x="1098" y="755"/>
                  </a:lnTo>
                  <a:lnTo>
                    <a:pt x="1096" y="753"/>
                  </a:lnTo>
                  <a:lnTo>
                    <a:pt x="1098" y="751"/>
                  </a:lnTo>
                  <a:close/>
                  <a:moveTo>
                    <a:pt x="1106" y="748"/>
                  </a:moveTo>
                  <a:lnTo>
                    <a:pt x="1108" y="748"/>
                  </a:lnTo>
                  <a:lnTo>
                    <a:pt x="1108" y="751"/>
                  </a:lnTo>
                  <a:lnTo>
                    <a:pt x="1106" y="751"/>
                  </a:lnTo>
                  <a:lnTo>
                    <a:pt x="1106" y="748"/>
                  </a:lnTo>
                  <a:close/>
                  <a:moveTo>
                    <a:pt x="1094" y="748"/>
                  </a:moveTo>
                  <a:lnTo>
                    <a:pt x="1098" y="749"/>
                  </a:lnTo>
                  <a:lnTo>
                    <a:pt x="1094" y="749"/>
                  </a:lnTo>
                  <a:lnTo>
                    <a:pt x="1094" y="751"/>
                  </a:lnTo>
                  <a:lnTo>
                    <a:pt x="1093" y="749"/>
                  </a:lnTo>
                  <a:lnTo>
                    <a:pt x="1094" y="748"/>
                  </a:lnTo>
                  <a:close/>
                  <a:moveTo>
                    <a:pt x="1134" y="748"/>
                  </a:moveTo>
                  <a:lnTo>
                    <a:pt x="1135" y="751"/>
                  </a:lnTo>
                  <a:lnTo>
                    <a:pt x="1140" y="753"/>
                  </a:lnTo>
                  <a:lnTo>
                    <a:pt x="1144" y="760"/>
                  </a:lnTo>
                  <a:lnTo>
                    <a:pt x="1147" y="763"/>
                  </a:lnTo>
                  <a:lnTo>
                    <a:pt x="1147" y="766"/>
                  </a:lnTo>
                  <a:lnTo>
                    <a:pt x="1144" y="766"/>
                  </a:lnTo>
                  <a:lnTo>
                    <a:pt x="1140" y="772"/>
                  </a:lnTo>
                  <a:lnTo>
                    <a:pt x="1137" y="778"/>
                  </a:lnTo>
                  <a:lnTo>
                    <a:pt x="1135" y="785"/>
                  </a:lnTo>
                  <a:lnTo>
                    <a:pt x="1130" y="782"/>
                  </a:lnTo>
                  <a:lnTo>
                    <a:pt x="1127" y="777"/>
                  </a:lnTo>
                  <a:lnTo>
                    <a:pt x="1123" y="780"/>
                  </a:lnTo>
                  <a:lnTo>
                    <a:pt x="1122" y="787"/>
                  </a:lnTo>
                  <a:lnTo>
                    <a:pt x="1118" y="789"/>
                  </a:lnTo>
                  <a:lnTo>
                    <a:pt x="1116" y="785"/>
                  </a:lnTo>
                  <a:lnTo>
                    <a:pt x="1116" y="782"/>
                  </a:lnTo>
                  <a:lnTo>
                    <a:pt x="1113" y="773"/>
                  </a:lnTo>
                  <a:lnTo>
                    <a:pt x="1115" y="770"/>
                  </a:lnTo>
                  <a:lnTo>
                    <a:pt x="1113" y="772"/>
                  </a:lnTo>
                  <a:lnTo>
                    <a:pt x="1104" y="766"/>
                  </a:lnTo>
                  <a:lnTo>
                    <a:pt x="1106" y="765"/>
                  </a:lnTo>
                  <a:lnTo>
                    <a:pt x="1108" y="755"/>
                  </a:lnTo>
                  <a:lnTo>
                    <a:pt x="1113" y="755"/>
                  </a:lnTo>
                  <a:lnTo>
                    <a:pt x="1115" y="748"/>
                  </a:lnTo>
                  <a:lnTo>
                    <a:pt x="1116" y="755"/>
                  </a:lnTo>
                  <a:lnTo>
                    <a:pt x="1113" y="758"/>
                  </a:lnTo>
                  <a:lnTo>
                    <a:pt x="1116" y="761"/>
                  </a:lnTo>
                  <a:lnTo>
                    <a:pt x="1116" y="758"/>
                  </a:lnTo>
                  <a:lnTo>
                    <a:pt x="1116" y="755"/>
                  </a:lnTo>
                  <a:lnTo>
                    <a:pt x="1122" y="756"/>
                  </a:lnTo>
                  <a:lnTo>
                    <a:pt x="1127" y="753"/>
                  </a:lnTo>
                  <a:lnTo>
                    <a:pt x="1127" y="751"/>
                  </a:lnTo>
                  <a:lnTo>
                    <a:pt x="1128" y="748"/>
                  </a:lnTo>
                  <a:lnTo>
                    <a:pt x="1134" y="748"/>
                  </a:lnTo>
                  <a:close/>
                  <a:moveTo>
                    <a:pt x="1103" y="748"/>
                  </a:moveTo>
                  <a:lnTo>
                    <a:pt x="1103" y="749"/>
                  </a:lnTo>
                  <a:lnTo>
                    <a:pt x="1103" y="748"/>
                  </a:lnTo>
                  <a:close/>
                  <a:moveTo>
                    <a:pt x="1132" y="741"/>
                  </a:moveTo>
                  <a:lnTo>
                    <a:pt x="1135" y="744"/>
                  </a:lnTo>
                  <a:lnTo>
                    <a:pt x="1132" y="744"/>
                  </a:lnTo>
                  <a:lnTo>
                    <a:pt x="1130" y="746"/>
                  </a:lnTo>
                  <a:lnTo>
                    <a:pt x="1125" y="746"/>
                  </a:lnTo>
                  <a:lnTo>
                    <a:pt x="1122" y="743"/>
                  </a:lnTo>
                  <a:lnTo>
                    <a:pt x="1125" y="741"/>
                  </a:lnTo>
                  <a:lnTo>
                    <a:pt x="1127" y="743"/>
                  </a:lnTo>
                  <a:lnTo>
                    <a:pt x="1132" y="741"/>
                  </a:lnTo>
                  <a:close/>
                  <a:moveTo>
                    <a:pt x="1166" y="726"/>
                  </a:moveTo>
                  <a:lnTo>
                    <a:pt x="1163" y="719"/>
                  </a:lnTo>
                  <a:lnTo>
                    <a:pt x="1168" y="726"/>
                  </a:lnTo>
                  <a:lnTo>
                    <a:pt x="1166" y="726"/>
                  </a:lnTo>
                  <a:close/>
                  <a:moveTo>
                    <a:pt x="1176" y="714"/>
                  </a:moveTo>
                  <a:lnTo>
                    <a:pt x="1176" y="715"/>
                  </a:lnTo>
                  <a:lnTo>
                    <a:pt x="1176" y="714"/>
                  </a:lnTo>
                  <a:close/>
                  <a:moveTo>
                    <a:pt x="1159" y="714"/>
                  </a:moveTo>
                  <a:lnTo>
                    <a:pt x="1163" y="719"/>
                  </a:lnTo>
                  <a:lnTo>
                    <a:pt x="1159" y="715"/>
                  </a:lnTo>
                  <a:lnTo>
                    <a:pt x="1159" y="714"/>
                  </a:lnTo>
                  <a:close/>
                  <a:moveTo>
                    <a:pt x="1176" y="712"/>
                  </a:moveTo>
                  <a:lnTo>
                    <a:pt x="1181" y="717"/>
                  </a:lnTo>
                  <a:lnTo>
                    <a:pt x="1178" y="715"/>
                  </a:lnTo>
                  <a:lnTo>
                    <a:pt x="1176" y="714"/>
                  </a:lnTo>
                  <a:lnTo>
                    <a:pt x="1176" y="712"/>
                  </a:lnTo>
                  <a:close/>
                  <a:moveTo>
                    <a:pt x="1154" y="708"/>
                  </a:moveTo>
                  <a:lnTo>
                    <a:pt x="1156" y="708"/>
                  </a:lnTo>
                  <a:lnTo>
                    <a:pt x="1156" y="712"/>
                  </a:lnTo>
                  <a:lnTo>
                    <a:pt x="1154" y="712"/>
                  </a:lnTo>
                  <a:lnTo>
                    <a:pt x="1154" y="708"/>
                  </a:lnTo>
                  <a:close/>
                  <a:moveTo>
                    <a:pt x="1140" y="705"/>
                  </a:moveTo>
                  <a:lnTo>
                    <a:pt x="1140" y="707"/>
                  </a:lnTo>
                  <a:lnTo>
                    <a:pt x="1139" y="708"/>
                  </a:lnTo>
                  <a:lnTo>
                    <a:pt x="1137" y="705"/>
                  </a:lnTo>
                  <a:lnTo>
                    <a:pt x="1140" y="705"/>
                  </a:lnTo>
                  <a:close/>
                  <a:moveTo>
                    <a:pt x="1142" y="703"/>
                  </a:moveTo>
                  <a:lnTo>
                    <a:pt x="1147" y="708"/>
                  </a:lnTo>
                  <a:lnTo>
                    <a:pt x="1151" y="712"/>
                  </a:lnTo>
                  <a:lnTo>
                    <a:pt x="1152" y="712"/>
                  </a:lnTo>
                  <a:lnTo>
                    <a:pt x="1154" y="714"/>
                  </a:lnTo>
                  <a:lnTo>
                    <a:pt x="1156" y="717"/>
                  </a:lnTo>
                  <a:lnTo>
                    <a:pt x="1154" y="717"/>
                  </a:lnTo>
                  <a:lnTo>
                    <a:pt x="1151" y="717"/>
                  </a:lnTo>
                  <a:lnTo>
                    <a:pt x="1152" y="720"/>
                  </a:lnTo>
                  <a:lnTo>
                    <a:pt x="1156" y="722"/>
                  </a:lnTo>
                  <a:lnTo>
                    <a:pt x="1154" y="719"/>
                  </a:lnTo>
                  <a:lnTo>
                    <a:pt x="1157" y="717"/>
                  </a:lnTo>
                  <a:lnTo>
                    <a:pt x="1164" y="724"/>
                  </a:lnTo>
                  <a:lnTo>
                    <a:pt x="1166" y="731"/>
                  </a:lnTo>
                  <a:lnTo>
                    <a:pt x="1169" y="732"/>
                  </a:lnTo>
                  <a:lnTo>
                    <a:pt x="1174" y="731"/>
                  </a:lnTo>
                  <a:lnTo>
                    <a:pt x="1173" y="726"/>
                  </a:lnTo>
                  <a:lnTo>
                    <a:pt x="1174" y="724"/>
                  </a:lnTo>
                  <a:lnTo>
                    <a:pt x="1181" y="731"/>
                  </a:lnTo>
                  <a:lnTo>
                    <a:pt x="1183" y="736"/>
                  </a:lnTo>
                  <a:lnTo>
                    <a:pt x="1190" y="741"/>
                  </a:lnTo>
                  <a:lnTo>
                    <a:pt x="1195" y="741"/>
                  </a:lnTo>
                  <a:lnTo>
                    <a:pt x="1195" y="744"/>
                  </a:lnTo>
                  <a:lnTo>
                    <a:pt x="1193" y="744"/>
                  </a:lnTo>
                  <a:lnTo>
                    <a:pt x="1186" y="741"/>
                  </a:lnTo>
                  <a:lnTo>
                    <a:pt x="1183" y="743"/>
                  </a:lnTo>
                  <a:lnTo>
                    <a:pt x="1186" y="746"/>
                  </a:lnTo>
                  <a:lnTo>
                    <a:pt x="1185" y="748"/>
                  </a:lnTo>
                  <a:lnTo>
                    <a:pt x="1180" y="744"/>
                  </a:lnTo>
                  <a:lnTo>
                    <a:pt x="1178" y="746"/>
                  </a:lnTo>
                  <a:lnTo>
                    <a:pt x="1174" y="743"/>
                  </a:lnTo>
                  <a:lnTo>
                    <a:pt x="1169" y="741"/>
                  </a:lnTo>
                  <a:lnTo>
                    <a:pt x="1169" y="739"/>
                  </a:lnTo>
                  <a:lnTo>
                    <a:pt x="1166" y="737"/>
                  </a:lnTo>
                  <a:lnTo>
                    <a:pt x="1166" y="736"/>
                  </a:lnTo>
                  <a:lnTo>
                    <a:pt x="1159" y="732"/>
                  </a:lnTo>
                  <a:lnTo>
                    <a:pt x="1154" y="734"/>
                  </a:lnTo>
                  <a:lnTo>
                    <a:pt x="1147" y="737"/>
                  </a:lnTo>
                  <a:lnTo>
                    <a:pt x="1144" y="736"/>
                  </a:lnTo>
                  <a:lnTo>
                    <a:pt x="1139" y="741"/>
                  </a:lnTo>
                  <a:lnTo>
                    <a:pt x="1135" y="739"/>
                  </a:lnTo>
                  <a:lnTo>
                    <a:pt x="1135" y="736"/>
                  </a:lnTo>
                  <a:lnTo>
                    <a:pt x="1127" y="736"/>
                  </a:lnTo>
                  <a:lnTo>
                    <a:pt x="1127" y="729"/>
                  </a:lnTo>
                  <a:lnTo>
                    <a:pt x="1130" y="729"/>
                  </a:lnTo>
                  <a:lnTo>
                    <a:pt x="1130" y="727"/>
                  </a:lnTo>
                  <a:lnTo>
                    <a:pt x="1132" y="727"/>
                  </a:lnTo>
                  <a:lnTo>
                    <a:pt x="1132" y="724"/>
                  </a:lnTo>
                  <a:lnTo>
                    <a:pt x="1135" y="724"/>
                  </a:lnTo>
                  <a:lnTo>
                    <a:pt x="1137" y="715"/>
                  </a:lnTo>
                  <a:lnTo>
                    <a:pt x="1135" y="714"/>
                  </a:lnTo>
                  <a:lnTo>
                    <a:pt x="1135" y="708"/>
                  </a:lnTo>
                  <a:lnTo>
                    <a:pt x="1135" y="707"/>
                  </a:lnTo>
                  <a:lnTo>
                    <a:pt x="1137" y="708"/>
                  </a:lnTo>
                  <a:lnTo>
                    <a:pt x="1140" y="708"/>
                  </a:lnTo>
                  <a:lnTo>
                    <a:pt x="1139" y="710"/>
                  </a:lnTo>
                  <a:lnTo>
                    <a:pt x="1142" y="707"/>
                  </a:lnTo>
                  <a:lnTo>
                    <a:pt x="1144" y="708"/>
                  </a:lnTo>
                  <a:lnTo>
                    <a:pt x="1142" y="703"/>
                  </a:lnTo>
                  <a:close/>
                  <a:moveTo>
                    <a:pt x="1152" y="702"/>
                  </a:moveTo>
                  <a:lnTo>
                    <a:pt x="1154" y="702"/>
                  </a:lnTo>
                  <a:lnTo>
                    <a:pt x="1154" y="703"/>
                  </a:lnTo>
                  <a:lnTo>
                    <a:pt x="1152" y="703"/>
                  </a:lnTo>
                  <a:lnTo>
                    <a:pt x="1152" y="702"/>
                  </a:lnTo>
                  <a:close/>
                  <a:moveTo>
                    <a:pt x="1135" y="702"/>
                  </a:moveTo>
                  <a:lnTo>
                    <a:pt x="1137" y="702"/>
                  </a:lnTo>
                  <a:lnTo>
                    <a:pt x="1137" y="703"/>
                  </a:lnTo>
                  <a:lnTo>
                    <a:pt x="1135" y="703"/>
                  </a:lnTo>
                  <a:lnTo>
                    <a:pt x="1135" y="702"/>
                  </a:lnTo>
                  <a:close/>
                  <a:moveTo>
                    <a:pt x="1139" y="702"/>
                  </a:moveTo>
                  <a:lnTo>
                    <a:pt x="1140" y="702"/>
                  </a:lnTo>
                  <a:lnTo>
                    <a:pt x="1140" y="703"/>
                  </a:lnTo>
                  <a:lnTo>
                    <a:pt x="1139" y="703"/>
                  </a:lnTo>
                  <a:lnTo>
                    <a:pt x="1139" y="702"/>
                  </a:lnTo>
                  <a:close/>
                  <a:moveTo>
                    <a:pt x="1168" y="700"/>
                  </a:moveTo>
                  <a:lnTo>
                    <a:pt x="1169" y="703"/>
                  </a:lnTo>
                  <a:lnTo>
                    <a:pt x="1164" y="703"/>
                  </a:lnTo>
                  <a:lnTo>
                    <a:pt x="1164" y="702"/>
                  </a:lnTo>
                  <a:lnTo>
                    <a:pt x="1166" y="702"/>
                  </a:lnTo>
                  <a:lnTo>
                    <a:pt x="1168" y="700"/>
                  </a:lnTo>
                  <a:close/>
                  <a:moveTo>
                    <a:pt x="1137" y="700"/>
                  </a:moveTo>
                  <a:lnTo>
                    <a:pt x="1139" y="700"/>
                  </a:lnTo>
                  <a:lnTo>
                    <a:pt x="1139" y="702"/>
                  </a:lnTo>
                  <a:lnTo>
                    <a:pt x="1137" y="702"/>
                  </a:lnTo>
                  <a:lnTo>
                    <a:pt x="1137" y="700"/>
                  </a:lnTo>
                  <a:close/>
                  <a:moveTo>
                    <a:pt x="1134" y="696"/>
                  </a:moveTo>
                  <a:lnTo>
                    <a:pt x="1135" y="696"/>
                  </a:lnTo>
                  <a:lnTo>
                    <a:pt x="1135" y="698"/>
                  </a:lnTo>
                  <a:lnTo>
                    <a:pt x="1134" y="698"/>
                  </a:lnTo>
                  <a:lnTo>
                    <a:pt x="1134" y="696"/>
                  </a:lnTo>
                  <a:close/>
                  <a:moveTo>
                    <a:pt x="1140" y="695"/>
                  </a:moveTo>
                  <a:lnTo>
                    <a:pt x="1142" y="698"/>
                  </a:lnTo>
                  <a:lnTo>
                    <a:pt x="1140" y="696"/>
                  </a:lnTo>
                  <a:lnTo>
                    <a:pt x="1140" y="695"/>
                  </a:lnTo>
                  <a:close/>
                  <a:moveTo>
                    <a:pt x="1130" y="691"/>
                  </a:moveTo>
                  <a:lnTo>
                    <a:pt x="1134" y="696"/>
                  </a:lnTo>
                  <a:lnTo>
                    <a:pt x="1128" y="693"/>
                  </a:lnTo>
                  <a:lnTo>
                    <a:pt x="1130" y="691"/>
                  </a:lnTo>
                  <a:close/>
                  <a:moveTo>
                    <a:pt x="1465" y="690"/>
                  </a:moveTo>
                  <a:lnTo>
                    <a:pt x="1463" y="693"/>
                  </a:lnTo>
                  <a:lnTo>
                    <a:pt x="1463" y="695"/>
                  </a:lnTo>
                  <a:lnTo>
                    <a:pt x="1461" y="695"/>
                  </a:lnTo>
                  <a:lnTo>
                    <a:pt x="1460" y="691"/>
                  </a:lnTo>
                  <a:lnTo>
                    <a:pt x="1465" y="690"/>
                  </a:lnTo>
                  <a:close/>
                  <a:moveTo>
                    <a:pt x="1135" y="690"/>
                  </a:moveTo>
                  <a:lnTo>
                    <a:pt x="1137" y="691"/>
                  </a:lnTo>
                  <a:lnTo>
                    <a:pt x="1137" y="695"/>
                  </a:lnTo>
                  <a:lnTo>
                    <a:pt x="1134" y="691"/>
                  </a:lnTo>
                  <a:lnTo>
                    <a:pt x="1135" y="690"/>
                  </a:lnTo>
                  <a:close/>
                  <a:moveTo>
                    <a:pt x="1127" y="688"/>
                  </a:moveTo>
                  <a:lnTo>
                    <a:pt x="1128" y="688"/>
                  </a:lnTo>
                  <a:lnTo>
                    <a:pt x="1128" y="690"/>
                  </a:lnTo>
                  <a:lnTo>
                    <a:pt x="1127" y="690"/>
                  </a:lnTo>
                  <a:lnTo>
                    <a:pt x="1127" y="688"/>
                  </a:lnTo>
                  <a:close/>
                  <a:moveTo>
                    <a:pt x="1125" y="690"/>
                  </a:moveTo>
                  <a:lnTo>
                    <a:pt x="1130" y="695"/>
                  </a:lnTo>
                  <a:lnTo>
                    <a:pt x="1132" y="695"/>
                  </a:lnTo>
                  <a:lnTo>
                    <a:pt x="1134" y="698"/>
                  </a:lnTo>
                  <a:lnTo>
                    <a:pt x="1135" y="698"/>
                  </a:lnTo>
                  <a:lnTo>
                    <a:pt x="1134" y="702"/>
                  </a:lnTo>
                  <a:lnTo>
                    <a:pt x="1132" y="700"/>
                  </a:lnTo>
                  <a:lnTo>
                    <a:pt x="1135" y="705"/>
                  </a:lnTo>
                  <a:lnTo>
                    <a:pt x="1132" y="705"/>
                  </a:lnTo>
                  <a:lnTo>
                    <a:pt x="1125" y="696"/>
                  </a:lnTo>
                  <a:lnTo>
                    <a:pt x="1123" y="696"/>
                  </a:lnTo>
                  <a:lnTo>
                    <a:pt x="1122" y="693"/>
                  </a:lnTo>
                  <a:lnTo>
                    <a:pt x="1127" y="696"/>
                  </a:lnTo>
                  <a:lnTo>
                    <a:pt x="1125" y="693"/>
                  </a:lnTo>
                  <a:lnTo>
                    <a:pt x="1127" y="693"/>
                  </a:lnTo>
                  <a:lnTo>
                    <a:pt x="1123" y="690"/>
                  </a:lnTo>
                  <a:lnTo>
                    <a:pt x="1123" y="688"/>
                  </a:lnTo>
                  <a:lnTo>
                    <a:pt x="1125" y="690"/>
                  </a:lnTo>
                  <a:close/>
                  <a:moveTo>
                    <a:pt x="1108" y="688"/>
                  </a:moveTo>
                  <a:lnTo>
                    <a:pt x="1111" y="688"/>
                  </a:lnTo>
                  <a:lnTo>
                    <a:pt x="1111" y="690"/>
                  </a:lnTo>
                  <a:lnTo>
                    <a:pt x="1108" y="690"/>
                  </a:lnTo>
                  <a:lnTo>
                    <a:pt x="1108" y="688"/>
                  </a:lnTo>
                  <a:close/>
                  <a:moveTo>
                    <a:pt x="1111" y="688"/>
                  </a:moveTo>
                  <a:lnTo>
                    <a:pt x="1116" y="691"/>
                  </a:lnTo>
                  <a:lnTo>
                    <a:pt x="1116" y="695"/>
                  </a:lnTo>
                  <a:lnTo>
                    <a:pt x="1115" y="695"/>
                  </a:lnTo>
                  <a:lnTo>
                    <a:pt x="1113" y="691"/>
                  </a:lnTo>
                  <a:lnTo>
                    <a:pt x="1111" y="691"/>
                  </a:lnTo>
                  <a:lnTo>
                    <a:pt x="1111" y="688"/>
                  </a:lnTo>
                  <a:close/>
                  <a:moveTo>
                    <a:pt x="1130" y="686"/>
                  </a:moveTo>
                  <a:lnTo>
                    <a:pt x="1134" y="686"/>
                  </a:lnTo>
                  <a:lnTo>
                    <a:pt x="1134" y="688"/>
                  </a:lnTo>
                  <a:lnTo>
                    <a:pt x="1130" y="688"/>
                  </a:lnTo>
                  <a:lnTo>
                    <a:pt x="1130" y="686"/>
                  </a:lnTo>
                  <a:close/>
                  <a:moveTo>
                    <a:pt x="1123" y="686"/>
                  </a:moveTo>
                  <a:lnTo>
                    <a:pt x="1127" y="686"/>
                  </a:lnTo>
                  <a:lnTo>
                    <a:pt x="1127" y="688"/>
                  </a:lnTo>
                  <a:lnTo>
                    <a:pt x="1123" y="688"/>
                  </a:lnTo>
                  <a:lnTo>
                    <a:pt x="1123" y="686"/>
                  </a:lnTo>
                  <a:close/>
                  <a:moveTo>
                    <a:pt x="1118" y="685"/>
                  </a:moveTo>
                  <a:lnTo>
                    <a:pt x="1120" y="688"/>
                  </a:lnTo>
                  <a:lnTo>
                    <a:pt x="1122" y="690"/>
                  </a:lnTo>
                  <a:lnTo>
                    <a:pt x="1120" y="688"/>
                  </a:lnTo>
                  <a:lnTo>
                    <a:pt x="1122" y="690"/>
                  </a:lnTo>
                  <a:lnTo>
                    <a:pt x="1123" y="693"/>
                  </a:lnTo>
                  <a:lnTo>
                    <a:pt x="1118" y="688"/>
                  </a:lnTo>
                  <a:lnTo>
                    <a:pt x="1118" y="685"/>
                  </a:lnTo>
                  <a:close/>
                  <a:moveTo>
                    <a:pt x="1103" y="683"/>
                  </a:moveTo>
                  <a:lnTo>
                    <a:pt x="1104" y="686"/>
                  </a:lnTo>
                  <a:lnTo>
                    <a:pt x="1103" y="690"/>
                  </a:lnTo>
                  <a:lnTo>
                    <a:pt x="1099" y="686"/>
                  </a:lnTo>
                  <a:lnTo>
                    <a:pt x="1103" y="683"/>
                  </a:lnTo>
                  <a:close/>
                  <a:moveTo>
                    <a:pt x="1116" y="686"/>
                  </a:moveTo>
                  <a:lnTo>
                    <a:pt x="1115" y="683"/>
                  </a:lnTo>
                  <a:lnTo>
                    <a:pt x="1116" y="685"/>
                  </a:lnTo>
                  <a:lnTo>
                    <a:pt x="1116" y="686"/>
                  </a:lnTo>
                  <a:close/>
                  <a:moveTo>
                    <a:pt x="1134" y="681"/>
                  </a:moveTo>
                  <a:lnTo>
                    <a:pt x="1135" y="681"/>
                  </a:lnTo>
                  <a:lnTo>
                    <a:pt x="1135" y="685"/>
                  </a:lnTo>
                  <a:lnTo>
                    <a:pt x="1134" y="685"/>
                  </a:lnTo>
                  <a:lnTo>
                    <a:pt x="1134" y="681"/>
                  </a:lnTo>
                  <a:close/>
                  <a:moveTo>
                    <a:pt x="1142" y="683"/>
                  </a:moveTo>
                  <a:lnTo>
                    <a:pt x="1145" y="688"/>
                  </a:lnTo>
                  <a:lnTo>
                    <a:pt x="1151" y="693"/>
                  </a:lnTo>
                  <a:lnTo>
                    <a:pt x="1156" y="698"/>
                  </a:lnTo>
                  <a:lnTo>
                    <a:pt x="1159" y="702"/>
                  </a:lnTo>
                  <a:lnTo>
                    <a:pt x="1159" y="705"/>
                  </a:lnTo>
                  <a:lnTo>
                    <a:pt x="1157" y="705"/>
                  </a:lnTo>
                  <a:lnTo>
                    <a:pt x="1151" y="698"/>
                  </a:lnTo>
                  <a:lnTo>
                    <a:pt x="1152" y="698"/>
                  </a:lnTo>
                  <a:lnTo>
                    <a:pt x="1151" y="696"/>
                  </a:lnTo>
                  <a:lnTo>
                    <a:pt x="1149" y="696"/>
                  </a:lnTo>
                  <a:lnTo>
                    <a:pt x="1149" y="698"/>
                  </a:lnTo>
                  <a:lnTo>
                    <a:pt x="1142" y="693"/>
                  </a:lnTo>
                  <a:lnTo>
                    <a:pt x="1142" y="690"/>
                  </a:lnTo>
                  <a:lnTo>
                    <a:pt x="1144" y="690"/>
                  </a:lnTo>
                  <a:lnTo>
                    <a:pt x="1140" y="688"/>
                  </a:lnTo>
                  <a:lnTo>
                    <a:pt x="1142" y="690"/>
                  </a:lnTo>
                  <a:lnTo>
                    <a:pt x="1140" y="690"/>
                  </a:lnTo>
                  <a:lnTo>
                    <a:pt x="1135" y="685"/>
                  </a:lnTo>
                  <a:lnTo>
                    <a:pt x="1139" y="685"/>
                  </a:lnTo>
                  <a:lnTo>
                    <a:pt x="1132" y="678"/>
                  </a:lnTo>
                  <a:lnTo>
                    <a:pt x="1135" y="678"/>
                  </a:lnTo>
                  <a:lnTo>
                    <a:pt x="1139" y="683"/>
                  </a:lnTo>
                  <a:lnTo>
                    <a:pt x="1137" y="678"/>
                  </a:lnTo>
                  <a:lnTo>
                    <a:pt x="1142" y="683"/>
                  </a:lnTo>
                  <a:close/>
                  <a:moveTo>
                    <a:pt x="1128" y="678"/>
                  </a:moveTo>
                  <a:lnTo>
                    <a:pt x="1132" y="679"/>
                  </a:lnTo>
                  <a:lnTo>
                    <a:pt x="1128" y="679"/>
                  </a:lnTo>
                  <a:lnTo>
                    <a:pt x="1128" y="678"/>
                  </a:lnTo>
                  <a:close/>
                  <a:moveTo>
                    <a:pt x="1115" y="674"/>
                  </a:moveTo>
                  <a:lnTo>
                    <a:pt x="1118" y="674"/>
                  </a:lnTo>
                  <a:lnTo>
                    <a:pt x="1118" y="676"/>
                  </a:lnTo>
                  <a:lnTo>
                    <a:pt x="1115" y="676"/>
                  </a:lnTo>
                  <a:lnTo>
                    <a:pt x="1115" y="674"/>
                  </a:lnTo>
                  <a:close/>
                  <a:moveTo>
                    <a:pt x="1115" y="673"/>
                  </a:moveTo>
                  <a:lnTo>
                    <a:pt x="1116" y="673"/>
                  </a:lnTo>
                  <a:lnTo>
                    <a:pt x="1116" y="674"/>
                  </a:lnTo>
                  <a:lnTo>
                    <a:pt x="1115" y="674"/>
                  </a:lnTo>
                  <a:lnTo>
                    <a:pt x="1115" y="673"/>
                  </a:lnTo>
                  <a:close/>
                  <a:moveTo>
                    <a:pt x="1115" y="669"/>
                  </a:moveTo>
                  <a:lnTo>
                    <a:pt x="1120" y="671"/>
                  </a:lnTo>
                  <a:lnTo>
                    <a:pt x="1122" y="674"/>
                  </a:lnTo>
                  <a:lnTo>
                    <a:pt x="1118" y="674"/>
                  </a:lnTo>
                  <a:lnTo>
                    <a:pt x="1118" y="673"/>
                  </a:lnTo>
                  <a:lnTo>
                    <a:pt x="1115" y="671"/>
                  </a:lnTo>
                  <a:lnTo>
                    <a:pt x="1115" y="669"/>
                  </a:lnTo>
                  <a:close/>
                  <a:moveTo>
                    <a:pt x="1111" y="666"/>
                  </a:moveTo>
                  <a:lnTo>
                    <a:pt x="1115" y="667"/>
                  </a:lnTo>
                  <a:lnTo>
                    <a:pt x="1113" y="671"/>
                  </a:lnTo>
                  <a:lnTo>
                    <a:pt x="1111" y="671"/>
                  </a:lnTo>
                  <a:lnTo>
                    <a:pt x="1111" y="666"/>
                  </a:lnTo>
                  <a:close/>
                  <a:moveTo>
                    <a:pt x="1132" y="664"/>
                  </a:moveTo>
                  <a:lnTo>
                    <a:pt x="1134" y="666"/>
                  </a:lnTo>
                  <a:lnTo>
                    <a:pt x="1130" y="666"/>
                  </a:lnTo>
                  <a:lnTo>
                    <a:pt x="1132" y="664"/>
                  </a:lnTo>
                  <a:close/>
                  <a:moveTo>
                    <a:pt x="1116" y="662"/>
                  </a:moveTo>
                  <a:lnTo>
                    <a:pt x="1120" y="666"/>
                  </a:lnTo>
                  <a:lnTo>
                    <a:pt x="1127" y="669"/>
                  </a:lnTo>
                  <a:lnTo>
                    <a:pt x="1128" y="671"/>
                  </a:lnTo>
                  <a:lnTo>
                    <a:pt x="1123" y="669"/>
                  </a:lnTo>
                  <a:lnTo>
                    <a:pt x="1127" y="673"/>
                  </a:lnTo>
                  <a:lnTo>
                    <a:pt x="1123" y="673"/>
                  </a:lnTo>
                  <a:lnTo>
                    <a:pt x="1122" y="671"/>
                  </a:lnTo>
                  <a:lnTo>
                    <a:pt x="1122" y="673"/>
                  </a:lnTo>
                  <a:lnTo>
                    <a:pt x="1122" y="671"/>
                  </a:lnTo>
                  <a:lnTo>
                    <a:pt x="1116" y="667"/>
                  </a:lnTo>
                  <a:lnTo>
                    <a:pt x="1118" y="666"/>
                  </a:lnTo>
                  <a:lnTo>
                    <a:pt x="1115" y="664"/>
                  </a:lnTo>
                  <a:lnTo>
                    <a:pt x="1116" y="662"/>
                  </a:lnTo>
                  <a:close/>
                  <a:moveTo>
                    <a:pt x="1132" y="662"/>
                  </a:moveTo>
                  <a:lnTo>
                    <a:pt x="1134" y="662"/>
                  </a:lnTo>
                  <a:lnTo>
                    <a:pt x="1134" y="664"/>
                  </a:lnTo>
                  <a:lnTo>
                    <a:pt x="1132" y="664"/>
                  </a:lnTo>
                  <a:lnTo>
                    <a:pt x="1132" y="662"/>
                  </a:lnTo>
                  <a:close/>
                  <a:moveTo>
                    <a:pt x="1125" y="661"/>
                  </a:moveTo>
                  <a:lnTo>
                    <a:pt x="1127" y="661"/>
                  </a:lnTo>
                  <a:lnTo>
                    <a:pt x="1127" y="662"/>
                  </a:lnTo>
                  <a:lnTo>
                    <a:pt x="1125" y="662"/>
                  </a:lnTo>
                  <a:lnTo>
                    <a:pt x="1125" y="661"/>
                  </a:lnTo>
                  <a:close/>
                  <a:moveTo>
                    <a:pt x="1128" y="659"/>
                  </a:moveTo>
                  <a:lnTo>
                    <a:pt x="1130" y="659"/>
                  </a:lnTo>
                  <a:lnTo>
                    <a:pt x="1130" y="661"/>
                  </a:lnTo>
                  <a:lnTo>
                    <a:pt x="1128" y="661"/>
                  </a:lnTo>
                  <a:lnTo>
                    <a:pt x="1128" y="659"/>
                  </a:lnTo>
                  <a:close/>
                  <a:moveTo>
                    <a:pt x="1139" y="657"/>
                  </a:moveTo>
                  <a:lnTo>
                    <a:pt x="1144" y="659"/>
                  </a:lnTo>
                  <a:lnTo>
                    <a:pt x="1139" y="659"/>
                  </a:lnTo>
                  <a:lnTo>
                    <a:pt x="1139" y="664"/>
                  </a:lnTo>
                  <a:lnTo>
                    <a:pt x="1137" y="655"/>
                  </a:lnTo>
                  <a:lnTo>
                    <a:pt x="1139" y="657"/>
                  </a:lnTo>
                  <a:close/>
                  <a:moveTo>
                    <a:pt x="1125" y="654"/>
                  </a:moveTo>
                  <a:lnTo>
                    <a:pt x="1123" y="655"/>
                  </a:lnTo>
                  <a:lnTo>
                    <a:pt x="1122" y="655"/>
                  </a:lnTo>
                  <a:lnTo>
                    <a:pt x="1125" y="654"/>
                  </a:lnTo>
                  <a:close/>
                  <a:moveTo>
                    <a:pt x="1122" y="654"/>
                  </a:moveTo>
                  <a:lnTo>
                    <a:pt x="1123" y="654"/>
                  </a:lnTo>
                  <a:lnTo>
                    <a:pt x="1123" y="655"/>
                  </a:lnTo>
                  <a:lnTo>
                    <a:pt x="1122" y="655"/>
                  </a:lnTo>
                  <a:lnTo>
                    <a:pt x="1122" y="654"/>
                  </a:lnTo>
                  <a:close/>
                  <a:moveTo>
                    <a:pt x="1123" y="650"/>
                  </a:moveTo>
                  <a:lnTo>
                    <a:pt x="1127" y="650"/>
                  </a:lnTo>
                  <a:lnTo>
                    <a:pt x="1127" y="652"/>
                  </a:lnTo>
                  <a:lnTo>
                    <a:pt x="1123" y="652"/>
                  </a:lnTo>
                  <a:lnTo>
                    <a:pt x="1123" y="650"/>
                  </a:lnTo>
                  <a:close/>
                  <a:moveTo>
                    <a:pt x="1128" y="650"/>
                  </a:moveTo>
                  <a:lnTo>
                    <a:pt x="1130" y="650"/>
                  </a:lnTo>
                  <a:lnTo>
                    <a:pt x="1130" y="654"/>
                  </a:lnTo>
                  <a:lnTo>
                    <a:pt x="1128" y="654"/>
                  </a:lnTo>
                  <a:lnTo>
                    <a:pt x="1128" y="650"/>
                  </a:lnTo>
                  <a:close/>
                  <a:moveTo>
                    <a:pt x="1120" y="649"/>
                  </a:moveTo>
                  <a:lnTo>
                    <a:pt x="1122" y="649"/>
                  </a:lnTo>
                  <a:lnTo>
                    <a:pt x="1122" y="650"/>
                  </a:lnTo>
                  <a:lnTo>
                    <a:pt x="1120" y="650"/>
                  </a:lnTo>
                  <a:lnTo>
                    <a:pt x="1120" y="649"/>
                  </a:lnTo>
                  <a:close/>
                  <a:moveTo>
                    <a:pt x="1106" y="647"/>
                  </a:moveTo>
                  <a:lnTo>
                    <a:pt x="1108" y="647"/>
                  </a:lnTo>
                  <a:lnTo>
                    <a:pt x="1108" y="650"/>
                  </a:lnTo>
                  <a:lnTo>
                    <a:pt x="1106" y="650"/>
                  </a:lnTo>
                  <a:lnTo>
                    <a:pt x="1106" y="647"/>
                  </a:lnTo>
                  <a:close/>
                  <a:moveTo>
                    <a:pt x="1110" y="645"/>
                  </a:moveTo>
                  <a:lnTo>
                    <a:pt x="1111" y="650"/>
                  </a:lnTo>
                  <a:lnTo>
                    <a:pt x="1110" y="645"/>
                  </a:lnTo>
                  <a:close/>
                  <a:moveTo>
                    <a:pt x="1103" y="640"/>
                  </a:moveTo>
                  <a:lnTo>
                    <a:pt x="1104" y="640"/>
                  </a:lnTo>
                  <a:lnTo>
                    <a:pt x="1104" y="644"/>
                  </a:lnTo>
                  <a:lnTo>
                    <a:pt x="1103" y="644"/>
                  </a:lnTo>
                  <a:lnTo>
                    <a:pt x="1103" y="640"/>
                  </a:lnTo>
                  <a:close/>
                  <a:moveTo>
                    <a:pt x="1028" y="644"/>
                  </a:moveTo>
                  <a:lnTo>
                    <a:pt x="1031" y="647"/>
                  </a:lnTo>
                  <a:lnTo>
                    <a:pt x="1029" y="649"/>
                  </a:lnTo>
                  <a:lnTo>
                    <a:pt x="1028" y="649"/>
                  </a:lnTo>
                  <a:lnTo>
                    <a:pt x="1024" y="642"/>
                  </a:lnTo>
                  <a:lnTo>
                    <a:pt x="1024" y="640"/>
                  </a:lnTo>
                  <a:lnTo>
                    <a:pt x="1028" y="644"/>
                  </a:lnTo>
                  <a:close/>
                  <a:moveTo>
                    <a:pt x="1035" y="638"/>
                  </a:moveTo>
                  <a:lnTo>
                    <a:pt x="1036" y="638"/>
                  </a:lnTo>
                  <a:lnTo>
                    <a:pt x="1036" y="642"/>
                  </a:lnTo>
                  <a:lnTo>
                    <a:pt x="1035" y="642"/>
                  </a:lnTo>
                  <a:lnTo>
                    <a:pt x="1035" y="638"/>
                  </a:lnTo>
                  <a:close/>
                  <a:moveTo>
                    <a:pt x="1099" y="635"/>
                  </a:moveTo>
                  <a:lnTo>
                    <a:pt x="1103" y="638"/>
                  </a:lnTo>
                  <a:lnTo>
                    <a:pt x="1099" y="638"/>
                  </a:lnTo>
                  <a:lnTo>
                    <a:pt x="1099" y="642"/>
                  </a:lnTo>
                  <a:lnTo>
                    <a:pt x="1098" y="637"/>
                  </a:lnTo>
                  <a:lnTo>
                    <a:pt x="1099" y="635"/>
                  </a:lnTo>
                  <a:close/>
                  <a:moveTo>
                    <a:pt x="1033" y="633"/>
                  </a:moveTo>
                  <a:lnTo>
                    <a:pt x="1035" y="633"/>
                  </a:lnTo>
                  <a:lnTo>
                    <a:pt x="1033" y="633"/>
                  </a:lnTo>
                  <a:lnTo>
                    <a:pt x="1031" y="633"/>
                  </a:lnTo>
                  <a:lnTo>
                    <a:pt x="1033" y="633"/>
                  </a:lnTo>
                  <a:close/>
                  <a:moveTo>
                    <a:pt x="1038" y="632"/>
                  </a:moveTo>
                  <a:lnTo>
                    <a:pt x="1040" y="633"/>
                  </a:lnTo>
                  <a:lnTo>
                    <a:pt x="1038" y="635"/>
                  </a:lnTo>
                  <a:lnTo>
                    <a:pt x="1036" y="633"/>
                  </a:lnTo>
                  <a:lnTo>
                    <a:pt x="1036" y="632"/>
                  </a:lnTo>
                  <a:lnTo>
                    <a:pt x="1038" y="632"/>
                  </a:lnTo>
                  <a:close/>
                  <a:moveTo>
                    <a:pt x="1086" y="630"/>
                  </a:moveTo>
                  <a:lnTo>
                    <a:pt x="1087" y="633"/>
                  </a:lnTo>
                  <a:lnTo>
                    <a:pt x="1086" y="635"/>
                  </a:lnTo>
                  <a:lnTo>
                    <a:pt x="1084" y="632"/>
                  </a:lnTo>
                  <a:lnTo>
                    <a:pt x="1086" y="630"/>
                  </a:lnTo>
                  <a:close/>
                  <a:moveTo>
                    <a:pt x="1436" y="630"/>
                  </a:moveTo>
                  <a:lnTo>
                    <a:pt x="1437" y="630"/>
                  </a:lnTo>
                  <a:lnTo>
                    <a:pt x="1437" y="633"/>
                  </a:lnTo>
                  <a:lnTo>
                    <a:pt x="1436" y="633"/>
                  </a:lnTo>
                  <a:lnTo>
                    <a:pt x="1436" y="630"/>
                  </a:lnTo>
                  <a:close/>
                  <a:moveTo>
                    <a:pt x="1103" y="628"/>
                  </a:moveTo>
                  <a:lnTo>
                    <a:pt x="1106" y="628"/>
                  </a:lnTo>
                  <a:lnTo>
                    <a:pt x="1106" y="632"/>
                  </a:lnTo>
                  <a:lnTo>
                    <a:pt x="1103" y="632"/>
                  </a:lnTo>
                  <a:lnTo>
                    <a:pt x="1103" y="628"/>
                  </a:lnTo>
                  <a:close/>
                  <a:moveTo>
                    <a:pt x="1113" y="625"/>
                  </a:moveTo>
                  <a:lnTo>
                    <a:pt x="1115" y="625"/>
                  </a:lnTo>
                  <a:lnTo>
                    <a:pt x="1115" y="628"/>
                  </a:lnTo>
                  <a:lnTo>
                    <a:pt x="1113" y="628"/>
                  </a:lnTo>
                  <a:lnTo>
                    <a:pt x="1113" y="625"/>
                  </a:lnTo>
                  <a:close/>
                  <a:moveTo>
                    <a:pt x="1111" y="625"/>
                  </a:moveTo>
                  <a:lnTo>
                    <a:pt x="1111" y="626"/>
                  </a:lnTo>
                  <a:lnTo>
                    <a:pt x="1108" y="626"/>
                  </a:lnTo>
                  <a:lnTo>
                    <a:pt x="1111" y="625"/>
                  </a:lnTo>
                  <a:close/>
                  <a:moveTo>
                    <a:pt x="1017" y="625"/>
                  </a:moveTo>
                  <a:lnTo>
                    <a:pt x="1014" y="633"/>
                  </a:lnTo>
                  <a:lnTo>
                    <a:pt x="1011" y="633"/>
                  </a:lnTo>
                  <a:lnTo>
                    <a:pt x="1014" y="626"/>
                  </a:lnTo>
                  <a:lnTo>
                    <a:pt x="1017" y="625"/>
                  </a:lnTo>
                  <a:close/>
                  <a:moveTo>
                    <a:pt x="1024" y="623"/>
                  </a:moveTo>
                  <a:lnTo>
                    <a:pt x="1026" y="623"/>
                  </a:lnTo>
                  <a:lnTo>
                    <a:pt x="1026" y="626"/>
                  </a:lnTo>
                  <a:lnTo>
                    <a:pt x="1024" y="626"/>
                  </a:lnTo>
                  <a:lnTo>
                    <a:pt x="1024" y="623"/>
                  </a:lnTo>
                  <a:close/>
                  <a:moveTo>
                    <a:pt x="1113" y="623"/>
                  </a:moveTo>
                  <a:lnTo>
                    <a:pt x="1116" y="623"/>
                  </a:lnTo>
                  <a:lnTo>
                    <a:pt x="1116" y="626"/>
                  </a:lnTo>
                  <a:lnTo>
                    <a:pt x="1113" y="626"/>
                  </a:lnTo>
                  <a:lnTo>
                    <a:pt x="1113" y="623"/>
                  </a:lnTo>
                  <a:close/>
                  <a:moveTo>
                    <a:pt x="1103" y="623"/>
                  </a:moveTo>
                  <a:lnTo>
                    <a:pt x="1110" y="628"/>
                  </a:lnTo>
                  <a:lnTo>
                    <a:pt x="1110" y="635"/>
                  </a:lnTo>
                  <a:lnTo>
                    <a:pt x="1108" y="633"/>
                  </a:lnTo>
                  <a:lnTo>
                    <a:pt x="1108" y="632"/>
                  </a:lnTo>
                  <a:lnTo>
                    <a:pt x="1104" y="628"/>
                  </a:lnTo>
                  <a:lnTo>
                    <a:pt x="1103" y="625"/>
                  </a:lnTo>
                  <a:lnTo>
                    <a:pt x="1101" y="621"/>
                  </a:lnTo>
                  <a:lnTo>
                    <a:pt x="1103" y="623"/>
                  </a:lnTo>
                  <a:close/>
                  <a:moveTo>
                    <a:pt x="1045" y="620"/>
                  </a:moveTo>
                  <a:lnTo>
                    <a:pt x="1043" y="621"/>
                  </a:lnTo>
                  <a:lnTo>
                    <a:pt x="1045" y="625"/>
                  </a:lnTo>
                  <a:lnTo>
                    <a:pt x="1040" y="623"/>
                  </a:lnTo>
                  <a:lnTo>
                    <a:pt x="1038" y="620"/>
                  </a:lnTo>
                  <a:lnTo>
                    <a:pt x="1045" y="620"/>
                  </a:lnTo>
                  <a:close/>
                  <a:moveTo>
                    <a:pt x="1035" y="618"/>
                  </a:moveTo>
                  <a:lnTo>
                    <a:pt x="1038" y="621"/>
                  </a:lnTo>
                  <a:lnTo>
                    <a:pt x="1036" y="621"/>
                  </a:lnTo>
                  <a:lnTo>
                    <a:pt x="1035" y="618"/>
                  </a:lnTo>
                  <a:close/>
                  <a:moveTo>
                    <a:pt x="1023" y="618"/>
                  </a:moveTo>
                  <a:lnTo>
                    <a:pt x="1024" y="618"/>
                  </a:lnTo>
                  <a:lnTo>
                    <a:pt x="1024" y="621"/>
                  </a:lnTo>
                  <a:lnTo>
                    <a:pt x="1023" y="621"/>
                  </a:lnTo>
                  <a:lnTo>
                    <a:pt x="1023" y="618"/>
                  </a:lnTo>
                  <a:close/>
                  <a:moveTo>
                    <a:pt x="1154" y="618"/>
                  </a:moveTo>
                  <a:lnTo>
                    <a:pt x="1151" y="621"/>
                  </a:lnTo>
                  <a:lnTo>
                    <a:pt x="1151" y="625"/>
                  </a:lnTo>
                  <a:lnTo>
                    <a:pt x="1147" y="623"/>
                  </a:lnTo>
                  <a:lnTo>
                    <a:pt x="1149" y="620"/>
                  </a:lnTo>
                  <a:lnTo>
                    <a:pt x="1154" y="618"/>
                  </a:lnTo>
                  <a:close/>
                  <a:moveTo>
                    <a:pt x="1041" y="618"/>
                  </a:moveTo>
                  <a:lnTo>
                    <a:pt x="1045" y="618"/>
                  </a:lnTo>
                  <a:lnTo>
                    <a:pt x="1041" y="618"/>
                  </a:lnTo>
                  <a:close/>
                  <a:moveTo>
                    <a:pt x="1115" y="616"/>
                  </a:moveTo>
                  <a:lnTo>
                    <a:pt x="1118" y="618"/>
                  </a:lnTo>
                  <a:lnTo>
                    <a:pt x="1111" y="616"/>
                  </a:lnTo>
                  <a:lnTo>
                    <a:pt x="1115" y="616"/>
                  </a:lnTo>
                  <a:close/>
                  <a:moveTo>
                    <a:pt x="1159" y="616"/>
                  </a:moveTo>
                  <a:lnTo>
                    <a:pt x="1166" y="618"/>
                  </a:lnTo>
                  <a:lnTo>
                    <a:pt x="1168" y="620"/>
                  </a:lnTo>
                  <a:lnTo>
                    <a:pt x="1164" y="621"/>
                  </a:lnTo>
                  <a:lnTo>
                    <a:pt x="1161" y="618"/>
                  </a:lnTo>
                  <a:lnTo>
                    <a:pt x="1159" y="620"/>
                  </a:lnTo>
                  <a:lnTo>
                    <a:pt x="1159" y="616"/>
                  </a:lnTo>
                  <a:close/>
                  <a:moveTo>
                    <a:pt x="1070" y="614"/>
                  </a:moveTo>
                  <a:lnTo>
                    <a:pt x="1072" y="614"/>
                  </a:lnTo>
                  <a:lnTo>
                    <a:pt x="1072" y="616"/>
                  </a:lnTo>
                  <a:lnTo>
                    <a:pt x="1070" y="616"/>
                  </a:lnTo>
                  <a:lnTo>
                    <a:pt x="1070" y="614"/>
                  </a:lnTo>
                  <a:close/>
                  <a:moveTo>
                    <a:pt x="1058" y="613"/>
                  </a:moveTo>
                  <a:lnTo>
                    <a:pt x="1060" y="613"/>
                  </a:lnTo>
                  <a:lnTo>
                    <a:pt x="1060" y="614"/>
                  </a:lnTo>
                  <a:lnTo>
                    <a:pt x="1058" y="614"/>
                  </a:lnTo>
                  <a:lnTo>
                    <a:pt x="1058" y="613"/>
                  </a:lnTo>
                  <a:close/>
                  <a:moveTo>
                    <a:pt x="1161" y="613"/>
                  </a:moveTo>
                  <a:lnTo>
                    <a:pt x="1164" y="613"/>
                  </a:lnTo>
                  <a:lnTo>
                    <a:pt x="1166" y="618"/>
                  </a:lnTo>
                  <a:lnTo>
                    <a:pt x="1157" y="614"/>
                  </a:lnTo>
                  <a:lnTo>
                    <a:pt x="1161" y="613"/>
                  </a:lnTo>
                  <a:close/>
                  <a:moveTo>
                    <a:pt x="1147" y="613"/>
                  </a:moveTo>
                  <a:lnTo>
                    <a:pt x="1152" y="613"/>
                  </a:lnTo>
                  <a:lnTo>
                    <a:pt x="1145" y="618"/>
                  </a:lnTo>
                  <a:lnTo>
                    <a:pt x="1145" y="616"/>
                  </a:lnTo>
                  <a:lnTo>
                    <a:pt x="1145" y="614"/>
                  </a:lnTo>
                  <a:lnTo>
                    <a:pt x="1145" y="613"/>
                  </a:lnTo>
                  <a:lnTo>
                    <a:pt x="1147" y="613"/>
                  </a:lnTo>
                  <a:close/>
                  <a:moveTo>
                    <a:pt x="1021" y="613"/>
                  </a:moveTo>
                  <a:lnTo>
                    <a:pt x="1023" y="614"/>
                  </a:lnTo>
                  <a:lnTo>
                    <a:pt x="1021" y="616"/>
                  </a:lnTo>
                  <a:lnTo>
                    <a:pt x="1019" y="614"/>
                  </a:lnTo>
                  <a:lnTo>
                    <a:pt x="1021" y="613"/>
                  </a:lnTo>
                  <a:close/>
                  <a:moveTo>
                    <a:pt x="1142" y="613"/>
                  </a:moveTo>
                  <a:lnTo>
                    <a:pt x="1144" y="613"/>
                  </a:lnTo>
                  <a:lnTo>
                    <a:pt x="1145" y="614"/>
                  </a:lnTo>
                  <a:lnTo>
                    <a:pt x="1140" y="614"/>
                  </a:lnTo>
                  <a:lnTo>
                    <a:pt x="1137" y="618"/>
                  </a:lnTo>
                  <a:lnTo>
                    <a:pt x="1137" y="614"/>
                  </a:lnTo>
                  <a:lnTo>
                    <a:pt x="1142" y="613"/>
                  </a:lnTo>
                  <a:close/>
                  <a:moveTo>
                    <a:pt x="1106" y="611"/>
                  </a:moveTo>
                  <a:lnTo>
                    <a:pt x="1110" y="613"/>
                  </a:lnTo>
                  <a:lnTo>
                    <a:pt x="1106" y="614"/>
                  </a:lnTo>
                  <a:lnTo>
                    <a:pt x="1108" y="618"/>
                  </a:lnTo>
                  <a:lnTo>
                    <a:pt x="1113" y="623"/>
                  </a:lnTo>
                  <a:lnTo>
                    <a:pt x="1106" y="623"/>
                  </a:lnTo>
                  <a:lnTo>
                    <a:pt x="1106" y="621"/>
                  </a:lnTo>
                  <a:lnTo>
                    <a:pt x="1106" y="625"/>
                  </a:lnTo>
                  <a:lnTo>
                    <a:pt x="1101" y="621"/>
                  </a:lnTo>
                  <a:lnTo>
                    <a:pt x="1099" y="621"/>
                  </a:lnTo>
                  <a:lnTo>
                    <a:pt x="1096" y="614"/>
                  </a:lnTo>
                  <a:lnTo>
                    <a:pt x="1096" y="613"/>
                  </a:lnTo>
                  <a:lnTo>
                    <a:pt x="1098" y="614"/>
                  </a:lnTo>
                  <a:lnTo>
                    <a:pt x="1099" y="613"/>
                  </a:lnTo>
                  <a:lnTo>
                    <a:pt x="1101" y="614"/>
                  </a:lnTo>
                  <a:lnTo>
                    <a:pt x="1106" y="611"/>
                  </a:lnTo>
                  <a:close/>
                  <a:moveTo>
                    <a:pt x="1094" y="613"/>
                  </a:moveTo>
                  <a:lnTo>
                    <a:pt x="1093" y="609"/>
                  </a:lnTo>
                  <a:lnTo>
                    <a:pt x="1093" y="611"/>
                  </a:lnTo>
                  <a:lnTo>
                    <a:pt x="1094" y="613"/>
                  </a:lnTo>
                  <a:close/>
                  <a:moveTo>
                    <a:pt x="1043" y="616"/>
                  </a:moveTo>
                  <a:lnTo>
                    <a:pt x="1040" y="616"/>
                  </a:lnTo>
                  <a:lnTo>
                    <a:pt x="1036" y="608"/>
                  </a:lnTo>
                  <a:lnTo>
                    <a:pt x="1040" y="611"/>
                  </a:lnTo>
                  <a:lnTo>
                    <a:pt x="1043" y="616"/>
                  </a:lnTo>
                  <a:close/>
                  <a:moveTo>
                    <a:pt x="1149" y="608"/>
                  </a:moveTo>
                  <a:lnTo>
                    <a:pt x="1151" y="608"/>
                  </a:lnTo>
                  <a:lnTo>
                    <a:pt x="1151" y="609"/>
                  </a:lnTo>
                  <a:lnTo>
                    <a:pt x="1149" y="609"/>
                  </a:lnTo>
                  <a:lnTo>
                    <a:pt x="1149" y="608"/>
                  </a:lnTo>
                  <a:close/>
                  <a:moveTo>
                    <a:pt x="1120" y="606"/>
                  </a:moveTo>
                  <a:lnTo>
                    <a:pt x="1118" y="609"/>
                  </a:lnTo>
                  <a:lnTo>
                    <a:pt x="1118" y="606"/>
                  </a:lnTo>
                  <a:lnTo>
                    <a:pt x="1120" y="606"/>
                  </a:lnTo>
                  <a:close/>
                  <a:moveTo>
                    <a:pt x="1040" y="604"/>
                  </a:moveTo>
                  <a:lnTo>
                    <a:pt x="1040" y="608"/>
                  </a:lnTo>
                  <a:lnTo>
                    <a:pt x="1040" y="604"/>
                  </a:lnTo>
                  <a:close/>
                  <a:moveTo>
                    <a:pt x="1005" y="604"/>
                  </a:moveTo>
                  <a:lnTo>
                    <a:pt x="1005" y="606"/>
                  </a:lnTo>
                  <a:lnTo>
                    <a:pt x="1005" y="604"/>
                  </a:lnTo>
                  <a:close/>
                  <a:moveTo>
                    <a:pt x="1156" y="609"/>
                  </a:moveTo>
                  <a:lnTo>
                    <a:pt x="1151" y="611"/>
                  </a:lnTo>
                  <a:lnTo>
                    <a:pt x="1152" y="609"/>
                  </a:lnTo>
                  <a:lnTo>
                    <a:pt x="1152" y="603"/>
                  </a:lnTo>
                  <a:lnTo>
                    <a:pt x="1156" y="606"/>
                  </a:lnTo>
                  <a:lnTo>
                    <a:pt x="1156" y="609"/>
                  </a:lnTo>
                  <a:close/>
                  <a:moveTo>
                    <a:pt x="1038" y="609"/>
                  </a:moveTo>
                  <a:lnTo>
                    <a:pt x="1035" y="603"/>
                  </a:lnTo>
                  <a:lnTo>
                    <a:pt x="1036" y="604"/>
                  </a:lnTo>
                  <a:lnTo>
                    <a:pt x="1038" y="609"/>
                  </a:lnTo>
                  <a:close/>
                  <a:moveTo>
                    <a:pt x="1011" y="604"/>
                  </a:moveTo>
                  <a:lnTo>
                    <a:pt x="1016" y="606"/>
                  </a:lnTo>
                  <a:lnTo>
                    <a:pt x="1019" y="611"/>
                  </a:lnTo>
                  <a:lnTo>
                    <a:pt x="1019" y="616"/>
                  </a:lnTo>
                  <a:lnTo>
                    <a:pt x="1012" y="609"/>
                  </a:lnTo>
                  <a:lnTo>
                    <a:pt x="1005" y="606"/>
                  </a:lnTo>
                  <a:lnTo>
                    <a:pt x="1005" y="601"/>
                  </a:lnTo>
                  <a:lnTo>
                    <a:pt x="1011" y="604"/>
                  </a:lnTo>
                  <a:close/>
                  <a:moveTo>
                    <a:pt x="1046" y="603"/>
                  </a:moveTo>
                  <a:lnTo>
                    <a:pt x="1050" y="603"/>
                  </a:lnTo>
                  <a:lnTo>
                    <a:pt x="1055" y="609"/>
                  </a:lnTo>
                  <a:lnTo>
                    <a:pt x="1057" y="614"/>
                  </a:lnTo>
                  <a:lnTo>
                    <a:pt x="1055" y="613"/>
                  </a:lnTo>
                  <a:lnTo>
                    <a:pt x="1055" y="618"/>
                  </a:lnTo>
                  <a:lnTo>
                    <a:pt x="1053" y="618"/>
                  </a:lnTo>
                  <a:lnTo>
                    <a:pt x="1053" y="614"/>
                  </a:lnTo>
                  <a:lnTo>
                    <a:pt x="1046" y="611"/>
                  </a:lnTo>
                  <a:lnTo>
                    <a:pt x="1041" y="606"/>
                  </a:lnTo>
                  <a:lnTo>
                    <a:pt x="1043" y="603"/>
                  </a:lnTo>
                  <a:lnTo>
                    <a:pt x="1046" y="603"/>
                  </a:lnTo>
                  <a:close/>
                  <a:moveTo>
                    <a:pt x="1130" y="603"/>
                  </a:moveTo>
                  <a:lnTo>
                    <a:pt x="1134" y="603"/>
                  </a:lnTo>
                  <a:lnTo>
                    <a:pt x="1132" y="604"/>
                  </a:lnTo>
                  <a:lnTo>
                    <a:pt x="1125" y="603"/>
                  </a:lnTo>
                  <a:lnTo>
                    <a:pt x="1130" y="603"/>
                  </a:lnTo>
                  <a:close/>
                  <a:moveTo>
                    <a:pt x="1157" y="601"/>
                  </a:moveTo>
                  <a:lnTo>
                    <a:pt x="1159" y="601"/>
                  </a:lnTo>
                  <a:lnTo>
                    <a:pt x="1159" y="606"/>
                  </a:lnTo>
                  <a:lnTo>
                    <a:pt x="1157" y="606"/>
                  </a:lnTo>
                  <a:lnTo>
                    <a:pt x="1154" y="604"/>
                  </a:lnTo>
                  <a:lnTo>
                    <a:pt x="1157" y="601"/>
                  </a:lnTo>
                  <a:close/>
                  <a:moveTo>
                    <a:pt x="1501" y="604"/>
                  </a:moveTo>
                  <a:lnTo>
                    <a:pt x="1501" y="601"/>
                  </a:lnTo>
                  <a:lnTo>
                    <a:pt x="1501" y="604"/>
                  </a:lnTo>
                  <a:close/>
                  <a:moveTo>
                    <a:pt x="1151" y="601"/>
                  </a:moveTo>
                  <a:lnTo>
                    <a:pt x="1154" y="601"/>
                  </a:lnTo>
                  <a:lnTo>
                    <a:pt x="1154" y="603"/>
                  </a:lnTo>
                  <a:lnTo>
                    <a:pt x="1151" y="604"/>
                  </a:lnTo>
                  <a:lnTo>
                    <a:pt x="1149" y="603"/>
                  </a:lnTo>
                  <a:lnTo>
                    <a:pt x="1151" y="601"/>
                  </a:lnTo>
                  <a:close/>
                  <a:moveTo>
                    <a:pt x="1002" y="601"/>
                  </a:moveTo>
                  <a:lnTo>
                    <a:pt x="1004" y="603"/>
                  </a:lnTo>
                  <a:lnTo>
                    <a:pt x="1004" y="604"/>
                  </a:lnTo>
                  <a:lnTo>
                    <a:pt x="1005" y="606"/>
                  </a:lnTo>
                  <a:lnTo>
                    <a:pt x="1012" y="611"/>
                  </a:lnTo>
                  <a:lnTo>
                    <a:pt x="1017" y="616"/>
                  </a:lnTo>
                  <a:lnTo>
                    <a:pt x="1016" y="621"/>
                  </a:lnTo>
                  <a:lnTo>
                    <a:pt x="1012" y="626"/>
                  </a:lnTo>
                  <a:lnTo>
                    <a:pt x="1011" y="632"/>
                  </a:lnTo>
                  <a:lnTo>
                    <a:pt x="1004" y="630"/>
                  </a:lnTo>
                  <a:lnTo>
                    <a:pt x="1004" y="626"/>
                  </a:lnTo>
                  <a:lnTo>
                    <a:pt x="999" y="618"/>
                  </a:lnTo>
                  <a:lnTo>
                    <a:pt x="997" y="611"/>
                  </a:lnTo>
                  <a:lnTo>
                    <a:pt x="997" y="608"/>
                  </a:lnTo>
                  <a:lnTo>
                    <a:pt x="1000" y="604"/>
                  </a:lnTo>
                  <a:lnTo>
                    <a:pt x="1000" y="601"/>
                  </a:lnTo>
                  <a:lnTo>
                    <a:pt x="1002" y="601"/>
                  </a:lnTo>
                  <a:close/>
                  <a:moveTo>
                    <a:pt x="1057" y="601"/>
                  </a:moveTo>
                  <a:lnTo>
                    <a:pt x="1064" y="604"/>
                  </a:lnTo>
                  <a:lnTo>
                    <a:pt x="1064" y="609"/>
                  </a:lnTo>
                  <a:lnTo>
                    <a:pt x="1067" y="611"/>
                  </a:lnTo>
                  <a:lnTo>
                    <a:pt x="1069" y="614"/>
                  </a:lnTo>
                  <a:lnTo>
                    <a:pt x="1067" y="616"/>
                  </a:lnTo>
                  <a:lnTo>
                    <a:pt x="1065" y="614"/>
                  </a:lnTo>
                  <a:lnTo>
                    <a:pt x="1062" y="613"/>
                  </a:lnTo>
                  <a:lnTo>
                    <a:pt x="1055" y="606"/>
                  </a:lnTo>
                  <a:lnTo>
                    <a:pt x="1053" y="601"/>
                  </a:lnTo>
                  <a:lnTo>
                    <a:pt x="1057" y="601"/>
                  </a:lnTo>
                  <a:close/>
                  <a:moveTo>
                    <a:pt x="1045" y="599"/>
                  </a:moveTo>
                  <a:lnTo>
                    <a:pt x="1048" y="599"/>
                  </a:lnTo>
                  <a:lnTo>
                    <a:pt x="1048" y="603"/>
                  </a:lnTo>
                  <a:lnTo>
                    <a:pt x="1045" y="603"/>
                  </a:lnTo>
                  <a:lnTo>
                    <a:pt x="1045" y="599"/>
                  </a:lnTo>
                  <a:close/>
                  <a:moveTo>
                    <a:pt x="995" y="597"/>
                  </a:moveTo>
                  <a:lnTo>
                    <a:pt x="997" y="597"/>
                  </a:lnTo>
                  <a:lnTo>
                    <a:pt x="997" y="601"/>
                  </a:lnTo>
                  <a:lnTo>
                    <a:pt x="995" y="601"/>
                  </a:lnTo>
                  <a:lnTo>
                    <a:pt x="995" y="597"/>
                  </a:lnTo>
                  <a:close/>
                  <a:moveTo>
                    <a:pt x="1081" y="597"/>
                  </a:moveTo>
                  <a:lnTo>
                    <a:pt x="1082" y="597"/>
                  </a:lnTo>
                  <a:lnTo>
                    <a:pt x="1082" y="601"/>
                  </a:lnTo>
                  <a:lnTo>
                    <a:pt x="1081" y="601"/>
                  </a:lnTo>
                  <a:lnTo>
                    <a:pt x="1081" y="597"/>
                  </a:lnTo>
                  <a:close/>
                  <a:moveTo>
                    <a:pt x="1099" y="597"/>
                  </a:moveTo>
                  <a:lnTo>
                    <a:pt x="1101" y="597"/>
                  </a:lnTo>
                  <a:lnTo>
                    <a:pt x="1101" y="599"/>
                  </a:lnTo>
                  <a:lnTo>
                    <a:pt x="1099" y="599"/>
                  </a:lnTo>
                  <a:lnTo>
                    <a:pt x="1099" y="597"/>
                  </a:lnTo>
                  <a:close/>
                  <a:moveTo>
                    <a:pt x="1069" y="597"/>
                  </a:moveTo>
                  <a:lnTo>
                    <a:pt x="1072" y="597"/>
                  </a:lnTo>
                  <a:lnTo>
                    <a:pt x="1072" y="599"/>
                  </a:lnTo>
                  <a:lnTo>
                    <a:pt x="1069" y="599"/>
                  </a:lnTo>
                  <a:lnTo>
                    <a:pt x="1069" y="597"/>
                  </a:lnTo>
                  <a:close/>
                  <a:moveTo>
                    <a:pt x="1011" y="597"/>
                  </a:moveTo>
                  <a:lnTo>
                    <a:pt x="1012" y="599"/>
                  </a:lnTo>
                  <a:lnTo>
                    <a:pt x="1014" y="604"/>
                  </a:lnTo>
                  <a:lnTo>
                    <a:pt x="1011" y="604"/>
                  </a:lnTo>
                  <a:lnTo>
                    <a:pt x="1005" y="601"/>
                  </a:lnTo>
                  <a:lnTo>
                    <a:pt x="1004" y="599"/>
                  </a:lnTo>
                  <a:lnTo>
                    <a:pt x="1011" y="597"/>
                  </a:lnTo>
                  <a:close/>
                  <a:moveTo>
                    <a:pt x="1019" y="604"/>
                  </a:moveTo>
                  <a:lnTo>
                    <a:pt x="1016" y="604"/>
                  </a:lnTo>
                  <a:lnTo>
                    <a:pt x="1014" y="596"/>
                  </a:lnTo>
                  <a:lnTo>
                    <a:pt x="1017" y="597"/>
                  </a:lnTo>
                  <a:lnTo>
                    <a:pt x="1019" y="604"/>
                  </a:lnTo>
                  <a:close/>
                  <a:moveTo>
                    <a:pt x="1094" y="596"/>
                  </a:moveTo>
                  <a:lnTo>
                    <a:pt x="1098" y="596"/>
                  </a:lnTo>
                  <a:lnTo>
                    <a:pt x="1098" y="599"/>
                  </a:lnTo>
                  <a:lnTo>
                    <a:pt x="1094" y="599"/>
                  </a:lnTo>
                  <a:lnTo>
                    <a:pt x="1094" y="596"/>
                  </a:lnTo>
                  <a:close/>
                  <a:moveTo>
                    <a:pt x="1163" y="594"/>
                  </a:moveTo>
                  <a:lnTo>
                    <a:pt x="1166" y="594"/>
                  </a:lnTo>
                  <a:lnTo>
                    <a:pt x="1166" y="597"/>
                  </a:lnTo>
                  <a:lnTo>
                    <a:pt x="1163" y="597"/>
                  </a:lnTo>
                  <a:lnTo>
                    <a:pt x="1163" y="594"/>
                  </a:lnTo>
                  <a:close/>
                  <a:moveTo>
                    <a:pt x="1007" y="594"/>
                  </a:moveTo>
                  <a:lnTo>
                    <a:pt x="1009" y="596"/>
                  </a:lnTo>
                  <a:lnTo>
                    <a:pt x="1005" y="597"/>
                  </a:lnTo>
                  <a:lnTo>
                    <a:pt x="1004" y="594"/>
                  </a:lnTo>
                  <a:lnTo>
                    <a:pt x="1005" y="594"/>
                  </a:lnTo>
                  <a:lnTo>
                    <a:pt x="1007" y="594"/>
                  </a:lnTo>
                  <a:close/>
                  <a:moveTo>
                    <a:pt x="1089" y="592"/>
                  </a:moveTo>
                  <a:lnTo>
                    <a:pt x="1091" y="596"/>
                  </a:lnTo>
                  <a:lnTo>
                    <a:pt x="1093" y="594"/>
                  </a:lnTo>
                  <a:lnTo>
                    <a:pt x="1094" y="597"/>
                  </a:lnTo>
                  <a:lnTo>
                    <a:pt x="1094" y="601"/>
                  </a:lnTo>
                  <a:lnTo>
                    <a:pt x="1096" y="599"/>
                  </a:lnTo>
                  <a:lnTo>
                    <a:pt x="1096" y="604"/>
                  </a:lnTo>
                  <a:lnTo>
                    <a:pt x="1098" y="601"/>
                  </a:lnTo>
                  <a:lnTo>
                    <a:pt x="1098" y="604"/>
                  </a:lnTo>
                  <a:lnTo>
                    <a:pt x="1101" y="603"/>
                  </a:lnTo>
                  <a:lnTo>
                    <a:pt x="1104" y="603"/>
                  </a:lnTo>
                  <a:lnTo>
                    <a:pt x="1104" y="604"/>
                  </a:lnTo>
                  <a:lnTo>
                    <a:pt x="1108" y="604"/>
                  </a:lnTo>
                  <a:lnTo>
                    <a:pt x="1104" y="609"/>
                  </a:lnTo>
                  <a:lnTo>
                    <a:pt x="1099" y="611"/>
                  </a:lnTo>
                  <a:lnTo>
                    <a:pt x="1098" y="614"/>
                  </a:lnTo>
                  <a:lnTo>
                    <a:pt x="1093" y="604"/>
                  </a:lnTo>
                  <a:lnTo>
                    <a:pt x="1091" y="604"/>
                  </a:lnTo>
                  <a:lnTo>
                    <a:pt x="1089" y="603"/>
                  </a:lnTo>
                  <a:lnTo>
                    <a:pt x="1087" y="603"/>
                  </a:lnTo>
                  <a:lnTo>
                    <a:pt x="1087" y="596"/>
                  </a:lnTo>
                  <a:lnTo>
                    <a:pt x="1086" y="592"/>
                  </a:lnTo>
                  <a:lnTo>
                    <a:pt x="1087" y="594"/>
                  </a:lnTo>
                  <a:lnTo>
                    <a:pt x="1089" y="592"/>
                  </a:lnTo>
                  <a:close/>
                  <a:moveTo>
                    <a:pt x="1009" y="592"/>
                  </a:moveTo>
                  <a:lnTo>
                    <a:pt x="1012" y="594"/>
                  </a:lnTo>
                  <a:lnTo>
                    <a:pt x="1012" y="597"/>
                  </a:lnTo>
                  <a:lnTo>
                    <a:pt x="1007" y="592"/>
                  </a:lnTo>
                  <a:lnTo>
                    <a:pt x="1009" y="592"/>
                  </a:lnTo>
                  <a:close/>
                  <a:moveTo>
                    <a:pt x="1492" y="592"/>
                  </a:moveTo>
                  <a:lnTo>
                    <a:pt x="1492" y="594"/>
                  </a:lnTo>
                  <a:lnTo>
                    <a:pt x="1492" y="592"/>
                  </a:lnTo>
                  <a:close/>
                  <a:moveTo>
                    <a:pt x="1483" y="591"/>
                  </a:moveTo>
                  <a:lnTo>
                    <a:pt x="1485" y="591"/>
                  </a:lnTo>
                  <a:lnTo>
                    <a:pt x="1485" y="594"/>
                  </a:lnTo>
                  <a:lnTo>
                    <a:pt x="1483" y="594"/>
                  </a:lnTo>
                  <a:lnTo>
                    <a:pt x="1483" y="591"/>
                  </a:lnTo>
                  <a:close/>
                  <a:moveTo>
                    <a:pt x="1082" y="592"/>
                  </a:moveTo>
                  <a:lnTo>
                    <a:pt x="1086" y="594"/>
                  </a:lnTo>
                  <a:lnTo>
                    <a:pt x="1084" y="597"/>
                  </a:lnTo>
                  <a:lnTo>
                    <a:pt x="1081" y="596"/>
                  </a:lnTo>
                  <a:lnTo>
                    <a:pt x="1081" y="592"/>
                  </a:lnTo>
                  <a:lnTo>
                    <a:pt x="1082" y="592"/>
                  </a:lnTo>
                  <a:close/>
                  <a:moveTo>
                    <a:pt x="1094" y="591"/>
                  </a:moveTo>
                  <a:lnTo>
                    <a:pt x="1096" y="591"/>
                  </a:lnTo>
                  <a:lnTo>
                    <a:pt x="1096" y="592"/>
                  </a:lnTo>
                  <a:lnTo>
                    <a:pt x="1099" y="594"/>
                  </a:lnTo>
                  <a:lnTo>
                    <a:pt x="1094" y="596"/>
                  </a:lnTo>
                  <a:lnTo>
                    <a:pt x="1093" y="594"/>
                  </a:lnTo>
                  <a:lnTo>
                    <a:pt x="1093" y="591"/>
                  </a:lnTo>
                  <a:lnTo>
                    <a:pt x="1094" y="591"/>
                  </a:lnTo>
                  <a:close/>
                  <a:moveTo>
                    <a:pt x="1075" y="594"/>
                  </a:moveTo>
                  <a:lnTo>
                    <a:pt x="1074" y="594"/>
                  </a:lnTo>
                  <a:lnTo>
                    <a:pt x="1074" y="591"/>
                  </a:lnTo>
                  <a:lnTo>
                    <a:pt x="1075" y="594"/>
                  </a:lnTo>
                  <a:close/>
                  <a:moveTo>
                    <a:pt x="1487" y="591"/>
                  </a:moveTo>
                  <a:lnTo>
                    <a:pt x="1492" y="591"/>
                  </a:lnTo>
                  <a:lnTo>
                    <a:pt x="1490" y="597"/>
                  </a:lnTo>
                  <a:lnTo>
                    <a:pt x="1487" y="596"/>
                  </a:lnTo>
                  <a:lnTo>
                    <a:pt x="1487" y="591"/>
                  </a:lnTo>
                  <a:close/>
                  <a:moveTo>
                    <a:pt x="1087" y="589"/>
                  </a:moveTo>
                  <a:lnTo>
                    <a:pt x="1091" y="589"/>
                  </a:lnTo>
                  <a:lnTo>
                    <a:pt x="1091" y="592"/>
                  </a:lnTo>
                  <a:lnTo>
                    <a:pt x="1087" y="592"/>
                  </a:lnTo>
                  <a:lnTo>
                    <a:pt x="1087" y="589"/>
                  </a:lnTo>
                  <a:close/>
                  <a:moveTo>
                    <a:pt x="1000" y="589"/>
                  </a:moveTo>
                  <a:lnTo>
                    <a:pt x="1002" y="589"/>
                  </a:lnTo>
                  <a:lnTo>
                    <a:pt x="1000" y="589"/>
                  </a:lnTo>
                  <a:close/>
                  <a:moveTo>
                    <a:pt x="1104" y="587"/>
                  </a:moveTo>
                  <a:lnTo>
                    <a:pt x="1106" y="589"/>
                  </a:lnTo>
                  <a:lnTo>
                    <a:pt x="1106" y="591"/>
                  </a:lnTo>
                  <a:lnTo>
                    <a:pt x="1103" y="591"/>
                  </a:lnTo>
                  <a:lnTo>
                    <a:pt x="1104" y="587"/>
                  </a:lnTo>
                  <a:close/>
                  <a:moveTo>
                    <a:pt x="1069" y="587"/>
                  </a:moveTo>
                  <a:lnTo>
                    <a:pt x="1072" y="587"/>
                  </a:lnTo>
                  <a:lnTo>
                    <a:pt x="1072" y="591"/>
                  </a:lnTo>
                  <a:lnTo>
                    <a:pt x="1069" y="591"/>
                  </a:lnTo>
                  <a:lnTo>
                    <a:pt x="1069" y="587"/>
                  </a:lnTo>
                  <a:close/>
                  <a:moveTo>
                    <a:pt x="1482" y="587"/>
                  </a:moveTo>
                  <a:lnTo>
                    <a:pt x="1482" y="589"/>
                  </a:lnTo>
                  <a:lnTo>
                    <a:pt x="1482" y="587"/>
                  </a:lnTo>
                  <a:close/>
                  <a:moveTo>
                    <a:pt x="1123" y="585"/>
                  </a:moveTo>
                  <a:lnTo>
                    <a:pt x="1123" y="589"/>
                  </a:lnTo>
                  <a:lnTo>
                    <a:pt x="1120" y="589"/>
                  </a:lnTo>
                  <a:lnTo>
                    <a:pt x="1123" y="585"/>
                  </a:lnTo>
                  <a:close/>
                  <a:moveTo>
                    <a:pt x="1087" y="585"/>
                  </a:moveTo>
                  <a:lnTo>
                    <a:pt x="1089" y="585"/>
                  </a:lnTo>
                  <a:lnTo>
                    <a:pt x="1089" y="587"/>
                  </a:lnTo>
                  <a:lnTo>
                    <a:pt x="1087" y="587"/>
                  </a:lnTo>
                  <a:lnTo>
                    <a:pt x="1087" y="585"/>
                  </a:lnTo>
                  <a:close/>
                  <a:moveTo>
                    <a:pt x="1087" y="585"/>
                  </a:moveTo>
                  <a:lnTo>
                    <a:pt x="1087" y="587"/>
                  </a:lnTo>
                  <a:lnTo>
                    <a:pt x="1087" y="585"/>
                  </a:lnTo>
                  <a:close/>
                  <a:moveTo>
                    <a:pt x="1499" y="584"/>
                  </a:moveTo>
                  <a:lnTo>
                    <a:pt x="1507" y="587"/>
                  </a:lnTo>
                  <a:lnTo>
                    <a:pt x="1501" y="594"/>
                  </a:lnTo>
                  <a:lnTo>
                    <a:pt x="1501" y="591"/>
                  </a:lnTo>
                  <a:lnTo>
                    <a:pt x="1504" y="589"/>
                  </a:lnTo>
                  <a:lnTo>
                    <a:pt x="1502" y="589"/>
                  </a:lnTo>
                  <a:lnTo>
                    <a:pt x="1504" y="587"/>
                  </a:lnTo>
                  <a:lnTo>
                    <a:pt x="1501" y="591"/>
                  </a:lnTo>
                  <a:lnTo>
                    <a:pt x="1501" y="589"/>
                  </a:lnTo>
                  <a:lnTo>
                    <a:pt x="1499" y="589"/>
                  </a:lnTo>
                  <a:lnTo>
                    <a:pt x="1499" y="584"/>
                  </a:lnTo>
                  <a:close/>
                  <a:moveTo>
                    <a:pt x="1098" y="585"/>
                  </a:moveTo>
                  <a:lnTo>
                    <a:pt x="1096" y="589"/>
                  </a:lnTo>
                  <a:lnTo>
                    <a:pt x="1094" y="587"/>
                  </a:lnTo>
                  <a:lnTo>
                    <a:pt x="1094" y="585"/>
                  </a:lnTo>
                  <a:lnTo>
                    <a:pt x="1098" y="585"/>
                  </a:lnTo>
                  <a:close/>
                  <a:moveTo>
                    <a:pt x="1169" y="584"/>
                  </a:moveTo>
                  <a:lnTo>
                    <a:pt x="1178" y="585"/>
                  </a:lnTo>
                  <a:lnTo>
                    <a:pt x="1178" y="591"/>
                  </a:lnTo>
                  <a:lnTo>
                    <a:pt x="1176" y="592"/>
                  </a:lnTo>
                  <a:lnTo>
                    <a:pt x="1173" y="592"/>
                  </a:lnTo>
                  <a:lnTo>
                    <a:pt x="1174" y="591"/>
                  </a:lnTo>
                  <a:lnTo>
                    <a:pt x="1171" y="587"/>
                  </a:lnTo>
                  <a:lnTo>
                    <a:pt x="1169" y="584"/>
                  </a:lnTo>
                  <a:close/>
                  <a:moveTo>
                    <a:pt x="1060" y="584"/>
                  </a:moveTo>
                  <a:lnTo>
                    <a:pt x="1062" y="584"/>
                  </a:lnTo>
                  <a:lnTo>
                    <a:pt x="1060" y="585"/>
                  </a:lnTo>
                  <a:lnTo>
                    <a:pt x="1064" y="587"/>
                  </a:lnTo>
                  <a:lnTo>
                    <a:pt x="1067" y="587"/>
                  </a:lnTo>
                  <a:lnTo>
                    <a:pt x="1072" y="592"/>
                  </a:lnTo>
                  <a:lnTo>
                    <a:pt x="1070" y="596"/>
                  </a:lnTo>
                  <a:lnTo>
                    <a:pt x="1069" y="597"/>
                  </a:lnTo>
                  <a:lnTo>
                    <a:pt x="1069" y="599"/>
                  </a:lnTo>
                  <a:lnTo>
                    <a:pt x="1065" y="596"/>
                  </a:lnTo>
                  <a:lnTo>
                    <a:pt x="1064" y="596"/>
                  </a:lnTo>
                  <a:lnTo>
                    <a:pt x="1055" y="591"/>
                  </a:lnTo>
                  <a:lnTo>
                    <a:pt x="1055" y="585"/>
                  </a:lnTo>
                  <a:lnTo>
                    <a:pt x="1058" y="587"/>
                  </a:lnTo>
                  <a:lnTo>
                    <a:pt x="1057" y="585"/>
                  </a:lnTo>
                  <a:lnTo>
                    <a:pt x="1060" y="584"/>
                  </a:lnTo>
                  <a:close/>
                  <a:moveTo>
                    <a:pt x="1064" y="584"/>
                  </a:moveTo>
                  <a:lnTo>
                    <a:pt x="1065" y="585"/>
                  </a:lnTo>
                  <a:lnTo>
                    <a:pt x="1064" y="587"/>
                  </a:lnTo>
                  <a:lnTo>
                    <a:pt x="1062" y="584"/>
                  </a:lnTo>
                  <a:lnTo>
                    <a:pt x="1064" y="584"/>
                  </a:lnTo>
                  <a:close/>
                  <a:moveTo>
                    <a:pt x="1050" y="582"/>
                  </a:moveTo>
                  <a:lnTo>
                    <a:pt x="1052" y="584"/>
                  </a:lnTo>
                  <a:lnTo>
                    <a:pt x="1052" y="592"/>
                  </a:lnTo>
                  <a:lnTo>
                    <a:pt x="1045" y="584"/>
                  </a:lnTo>
                  <a:lnTo>
                    <a:pt x="1048" y="584"/>
                  </a:lnTo>
                  <a:lnTo>
                    <a:pt x="1048" y="582"/>
                  </a:lnTo>
                  <a:lnTo>
                    <a:pt x="1050" y="582"/>
                  </a:lnTo>
                  <a:close/>
                  <a:moveTo>
                    <a:pt x="1064" y="580"/>
                  </a:moveTo>
                  <a:lnTo>
                    <a:pt x="1064" y="584"/>
                  </a:lnTo>
                  <a:lnTo>
                    <a:pt x="1064" y="580"/>
                  </a:lnTo>
                  <a:close/>
                  <a:moveTo>
                    <a:pt x="1098" y="579"/>
                  </a:moveTo>
                  <a:lnTo>
                    <a:pt x="1098" y="584"/>
                  </a:lnTo>
                  <a:lnTo>
                    <a:pt x="1096" y="585"/>
                  </a:lnTo>
                  <a:lnTo>
                    <a:pt x="1094" y="582"/>
                  </a:lnTo>
                  <a:lnTo>
                    <a:pt x="1096" y="580"/>
                  </a:lnTo>
                  <a:lnTo>
                    <a:pt x="1098" y="579"/>
                  </a:lnTo>
                  <a:close/>
                  <a:moveTo>
                    <a:pt x="1057" y="579"/>
                  </a:moveTo>
                  <a:lnTo>
                    <a:pt x="1062" y="582"/>
                  </a:lnTo>
                  <a:lnTo>
                    <a:pt x="1057" y="584"/>
                  </a:lnTo>
                  <a:lnTo>
                    <a:pt x="1055" y="580"/>
                  </a:lnTo>
                  <a:lnTo>
                    <a:pt x="1057" y="579"/>
                  </a:lnTo>
                  <a:close/>
                  <a:moveTo>
                    <a:pt x="1058" y="577"/>
                  </a:moveTo>
                  <a:lnTo>
                    <a:pt x="1060" y="577"/>
                  </a:lnTo>
                  <a:lnTo>
                    <a:pt x="1060" y="580"/>
                  </a:lnTo>
                  <a:lnTo>
                    <a:pt x="1058" y="580"/>
                  </a:lnTo>
                  <a:lnTo>
                    <a:pt x="1058" y="577"/>
                  </a:lnTo>
                  <a:close/>
                  <a:moveTo>
                    <a:pt x="1050" y="575"/>
                  </a:moveTo>
                  <a:lnTo>
                    <a:pt x="1053" y="575"/>
                  </a:lnTo>
                  <a:lnTo>
                    <a:pt x="1053" y="577"/>
                  </a:lnTo>
                  <a:lnTo>
                    <a:pt x="1050" y="577"/>
                  </a:lnTo>
                  <a:lnTo>
                    <a:pt x="1050" y="575"/>
                  </a:lnTo>
                  <a:close/>
                  <a:moveTo>
                    <a:pt x="1482" y="573"/>
                  </a:moveTo>
                  <a:lnTo>
                    <a:pt x="1483" y="573"/>
                  </a:lnTo>
                  <a:lnTo>
                    <a:pt x="1483" y="577"/>
                  </a:lnTo>
                  <a:lnTo>
                    <a:pt x="1482" y="577"/>
                  </a:lnTo>
                  <a:lnTo>
                    <a:pt x="1482" y="573"/>
                  </a:lnTo>
                  <a:close/>
                  <a:moveTo>
                    <a:pt x="1002" y="573"/>
                  </a:moveTo>
                  <a:lnTo>
                    <a:pt x="1002" y="577"/>
                  </a:lnTo>
                  <a:lnTo>
                    <a:pt x="1004" y="580"/>
                  </a:lnTo>
                  <a:lnTo>
                    <a:pt x="1007" y="582"/>
                  </a:lnTo>
                  <a:lnTo>
                    <a:pt x="1009" y="589"/>
                  </a:lnTo>
                  <a:lnTo>
                    <a:pt x="1004" y="589"/>
                  </a:lnTo>
                  <a:lnTo>
                    <a:pt x="1000" y="587"/>
                  </a:lnTo>
                  <a:lnTo>
                    <a:pt x="997" y="587"/>
                  </a:lnTo>
                  <a:lnTo>
                    <a:pt x="994" y="582"/>
                  </a:lnTo>
                  <a:lnTo>
                    <a:pt x="994" y="580"/>
                  </a:lnTo>
                  <a:lnTo>
                    <a:pt x="994" y="577"/>
                  </a:lnTo>
                  <a:lnTo>
                    <a:pt x="995" y="573"/>
                  </a:lnTo>
                  <a:lnTo>
                    <a:pt x="999" y="572"/>
                  </a:lnTo>
                  <a:lnTo>
                    <a:pt x="1000" y="573"/>
                  </a:lnTo>
                  <a:lnTo>
                    <a:pt x="1000" y="572"/>
                  </a:lnTo>
                  <a:lnTo>
                    <a:pt x="1002" y="573"/>
                  </a:lnTo>
                  <a:close/>
                  <a:moveTo>
                    <a:pt x="992" y="572"/>
                  </a:moveTo>
                  <a:lnTo>
                    <a:pt x="994" y="572"/>
                  </a:lnTo>
                  <a:lnTo>
                    <a:pt x="994" y="573"/>
                  </a:lnTo>
                  <a:lnTo>
                    <a:pt x="992" y="573"/>
                  </a:lnTo>
                  <a:lnTo>
                    <a:pt x="992" y="572"/>
                  </a:lnTo>
                  <a:close/>
                  <a:moveTo>
                    <a:pt x="1060" y="570"/>
                  </a:moveTo>
                  <a:lnTo>
                    <a:pt x="1064" y="570"/>
                  </a:lnTo>
                  <a:lnTo>
                    <a:pt x="1060" y="570"/>
                  </a:lnTo>
                  <a:close/>
                  <a:moveTo>
                    <a:pt x="1002" y="568"/>
                  </a:moveTo>
                  <a:lnTo>
                    <a:pt x="1005" y="572"/>
                  </a:lnTo>
                  <a:lnTo>
                    <a:pt x="1000" y="570"/>
                  </a:lnTo>
                  <a:lnTo>
                    <a:pt x="1002" y="568"/>
                  </a:lnTo>
                  <a:close/>
                  <a:moveTo>
                    <a:pt x="1087" y="565"/>
                  </a:moveTo>
                  <a:lnTo>
                    <a:pt x="1094" y="570"/>
                  </a:lnTo>
                  <a:lnTo>
                    <a:pt x="1093" y="577"/>
                  </a:lnTo>
                  <a:lnTo>
                    <a:pt x="1093" y="584"/>
                  </a:lnTo>
                  <a:lnTo>
                    <a:pt x="1089" y="584"/>
                  </a:lnTo>
                  <a:lnTo>
                    <a:pt x="1087" y="577"/>
                  </a:lnTo>
                  <a:lnTo>
                    <a:pt x="1087" y="580"/>
                  </a:lnTo>
                  <a:lnTo>
                    <a:pt x="1084" y="580"/>
                  </a:lnTo>
                  <a:lnTo>
                    <a:pt x="1086" y="577"/>
                  </a:lnTo>
                  <a:lnTo>
                    <a:pt x="1084" y="579"/>
                  </a:lnTo>
                  <a:lnTo>
                    <a:pt x="1081" y="577"/>
                  </a:lnTo>
                  <a:lnTo>
                    <a:pt x="1079" y="579"/>
                  </a:lnTo>
                  <a:lnTo>
                    <a:pt x="1081" y="580"/>
                  </a:lnTo>
                  <a:lnTo>
                    <a:pt x="1084" y="580"/>
                  </a:lnTo>
                  <a:lnTo>
                    <a:pt x="1082" y="580"/>
                  </a:lnTo>
                  <a:lnTo>
                    <a:pt x="1082" y="584"/>
                  </a:lnTo>
                  <a:lnTo>
                    <a:pt x="1084" y="582"/>
                  </a:lnTo>
                  <a:lnTo>
                    <a:pt x="1087" y="582"/>
                  </a:lnTo>
                  <a:lnTo>
                    <a:pt x="1087" y="584"/>
                  </a:lnTo>
                  <a:lnTo>
                    <a:pt x="1086" y="585"/>
                  </a:lnTo>
                  <a:lnTo>
                    <a:pt x="1087" y="591"/>
                  </a:lnTo>
                  <a:lnTo>
                    <a:pt x="1084" y="587"/>
                  </a:lnTo>
                  <a:lnTo>
                    <a:pt x="1084" y="589"/>
                  </a:lnTo>
                  <a:lnTo>
                    <a:pt x="1081" y="587"/>
                  </a:lnTo>
                  <a:lnTo>
                    <a:pt x="1079" y="587"/>
                  </a:lnTo>
                  <a:lnTo>
                    <a:pt x="1081" y="587"/>
                  </a:lnTo>
                  <a:lnTo>
                    <a:pt x="1081" y="591"/>
                  </a:lnTo>
                  <a:lnTo>
                    <a:pt x="1077" y="589"/>
                  </a:lnTo>
                  <a:lnTo>
                    <a:pt x="1074" y="585"/>
                  </a:lnTo>
                  <a:lnTo>
                    <a:pt x="1069" y="587"/>
                  </a:lnTo>
                  <a:lnTo>
                    <a:pt x="1065" y="584"/>
                  </a:lnTo>
                  <a:lnTo>
                    <a:pt x="1062" y="577"/>
                  </a:lnTo>
                  <a:lnTo>
                    <a:pt x="1065" y="575"/>
                  </a:lnTo>
                  <a:lnTo>
                    <a:pt x="1067" y="579"/>
                  </a:lnTo>
                  <a:lnTo>
                    <a:pt x="1069" y="577"/>
                  </a:lnTo>
                  <a:lnTo>
                    <a:pt x="1065" y="570"/>
                  </a:lnTo>
                  <a:lnTo>
                    <a:pt x="1070" y="570"/>
                  </a:lnTo>
                  <a:lnTo>
                    <a:pt x="1072" y="572"/>
                  </a:lnTo>
                  <a:lnTo>
                    <a:pt x="1075" y="573"/>
                  </a:lnTo>
                  <a:lnTo>
                    <a:pt x="1074" y="570"/>
                  </a:lnTo>
                  <a:lnTo>
                    <a:pt x="1075" y="570"/>
                  </a:lnTo>
                  <a:lnTo>
                    <a:pt x="1075" y="567"/>
                  </a:lnTo>
                  <a:lnTo>
                    <a:pt x="1077" y="565"/>
                  </a:lnTo>
                  <a:lnTo>
                    <a:pt x="1079" y="567"/>
                  </a:lnTo>
                  <a:lnTo>
                    <a:pt x="1082" y="568"/>
                  </a:lnTo>
                  <a:lnTo>
                    <a:pt x="1081" y="572"/>
                  </a:lnTo>
                  <a:lnTo>
                    <a:pt x="1084" y="573"/>
                  </a:lnTo>
                  <a:lnTo>
                    <a:pt x="1086" y="570"/>
                  </a:lnTo>
                  <a:lnTo>
                    <a:pt x="1087" y="570"/>
                  </a:lnTo>
                  <a:lnTo>
                    <a:pt x="1084" y="568"/>
                  </a:lnTo>
                  <a:lnTo>
                    <a:pt x="1084" y="565"/>
                  </a:lnTo>
                  <a:lnTo>
                    <a:pt x="1087" y="565"/>
                  </a:lnTo>
                  <a:close/>
                  <a:moveTo>
                    <a:pt x="1144" y="560"/>
                  </a:moveTo>
                  <a:lnTo>
                    <a:pt x="1145" y="563"/>
                  </a:lnTo>
                  <a:lnTo>
                    <a:pt x="1145" y="568"/>
                  </a:lnTo>
                  <a:lnTo>
                    <a:pt x="1147" y="572"/>
                  </a:lnTo>
                  <a:lnTo>
                    <a:pt x="1151" y="575"/>
                  </a:lnTo>
                  <a:lnTo>
                    <a:pt x="1154" y="582"/>
                  </a:lnTo>
                  <a:lnTo>
                    <a:pt x="1152" y="589"/>
                  </a:lnTo>
                  <a:lnTo>
                    <a:pt x="1154" y="597"/>
                  </a:lnTo>
                  <a:lnTo>
                    <a:pt x="1151" y="599"/>
                  </a:lnTo>
                  <a:lnTo>
                    <a:pt x="1149" y="608"/>
                  </a:lnTo>
                  <a:lnTo>
                    <a:pt x="1147" y="611"/>
                  </a:lnTo>
                  <a:lnTo>
                    <a:pt x="1139" y="609"/>
                  </a:lnTo>
                  <a:lnTo>
                    <a:pt x="1137" y="606"/>
                  </a:lnTo>
                  <a:lnTo>
                    <a:pt x="1132" y="606"/>
                  </a:lnTo>
                  <a:lnTo>
                    <a:pt x="1135" y="603"/>
                  </a:lnTo>
                  <a:lnTo>
                    <a:pt x="1128" y="599"/>
                  </a:lnTo>
                  <a:lnTo>
                    <a:pt x="1128" y="596"/>
                  </a:lnTo>
                  <a:lnTo>
                    <a:pt x="1132" y="596"/>
                  </a:lnTo>
                  <a:lnTo>
                    <a:pt x="1134" y="597"/>
                  </a:lnTo>
                  <a:lnTo>
                    <a:pt x="1135" y="596"/>
                  </a:lnTo>
                  <a:lnTo>
                    <a:pt x="1134" y="596"/>
                  </a:lnTo>
                  <a:lnTo>
                    <a:pt x="1134" y="594"/>
                  </a:lnTo>
                  <a:lnTo>
                    <a:pt x="1128" y="596"/>
                  </a:lnTo>
                  <a:lnTo>
                    <a:pt x="1125" y="592"/>
                  </a:lnTo>
                  <a:lnTo>
                    <a:pt x="1125" y="591"/>
                  </a:lnTo>
                  <a:lnTo>
                    <a:pt x="1134" y="591"/>
                  </a:lnTo>
                  <a:lnTo>
                    <a:pt x="1135" y="591"/>
                  </a:lnTo>
                  <a:lnTo>
                    <a:pt x="1134" y="591"/>
                  </a:lnTo>
                  <a:lnTo>
                    <a:pt x="1128" y="587"/>
                  </a:lnTo>
                  <a:lnTo>
                    <a:pt x="1128" y="585"/>
                  </a:lnTo>
                  <a:lnTo>
                    <a:pt x="1134" y="585"/>
                  </a:lnTo>
                  <a:lnTo>
                    <a:pt x="1135" y="584"/>
                  </a:lnTo>
                  <a:lnTo>
                    <a:pt x="1132" y="584"/>
                  </a:lnTo>
                  <a:lnTo>
                    <a:pt x="1130" y="580"/>
                  </a:lnTo>
                  <a:lnTo>
                    <a:pt x="1125" y="582"/>
                  </a:lnTo>
                  <a:lnTo>
                    <a:pt x="1125" y="580"/>
                  </a:lnTo>
                  <a:lnTo>
                    <a:pt x="1122" y="587"/>
                  </a:lnTo>
                  <a:lnTo>
                    <a:pt x="1116" y="585"/>
                  </a:lnTo>
                  <a:lnTo>
                    <a:pt x="1116" y="584"/>
                  </a:lnTo>
                  <a:lnTo>
                    <a:pt x="1115" y="582"/>
                  </a:lnTo>
                  <a:lnTo>
                    <a:pt x="1115" y="585"/>
                  </a:lnTo>
                  <a:lnTo>
                    <a:pt x="1116" y="585"/>
                  </a:lnTo>
                  <a:lnTo>
                    <a:pt x="1115" y="589"/>
                  </a:lnTo>
                  <a:lnTo>
                    <a:pt x="1106" y="587"/>
                  </a:lnTo>
                  <a:lnTo>
                    <a:pt x="1103" y="585"/>
                  </a:lnTo>
                  <a:lnTo>
                    <a:pt x="1104" y="584"/>
                  </a:lnTo>
                  <a:lnTo>
                    <a:pt x="1101" y="579"/>
                  </a:lnTo>
                  <a:lnTo>
                    <a:pt x="1104" y="573"/>
                  </a:lnTo>
                  <a:lnTo>
                    <a:pt x="1108" y="573"/>
                  </a:lnTo>
                  <a:lnTo>
                    <a:pt x="1116" y="570"/>
                  </a:lnTo>
                  <a:lnTo>
                    <a:pt x="1113" y="565"/>
                  </a:lnTo>
                  <a:lnTo>
                    <a:pt x="1115" y="567"/>
                  </a:lnTo>
                  <a:lnTo>
                    <a:pt x="1116" y="565"/>
                  </a:lnTo>
                  <a:lnTo>
                    <a:pt x="1120" y="567"/>
                  </a:lnTo>
                  <a:lnTo>
                    <a:pt x="1123" y="563"/>
                  </a:lnTo>
                  <a:lnTo>
                    <a:pt x="1132" y="565"/>
                  </a:lnTo>
                  <a:lnTo>
                    <a:pt x="1135" y="567"/>
                  </a:lnTo>
                  <a:lnTo>
                    <a:pt x="1139" y="567"/>
                  </a:lnTo>
                  <a:lnTo>
                    <a:pt x="1140" y="563"/>
                  </a:lnTo>
                  <a:lnTo>
                    <a:pt x="1142" y="565"/>
                  </a:lnTo>
                  <a:lnTo>
                    <a:pt x="1140" y="562"/>
                  </a:lnTo>
                  <a:lnTo>
                    <a:pt x="1144" y="560"/>
                  </a:lnTo>
                  <a:close/>
                  <a:moveTo>
                    <a:pt x="1685" y="457"/>
                  </a:moveTo>
                  <a:lnTo>
                    <a:pt x="1687" y="457"/>
                  </a:lnTo>
                  <a:lnTo>
                    <a:pt x="1687" y="461"/>
                  </a:lnTo>
                  <a:lnTo>
                    <a:pt x="1685" y="461"/>
                  </a:lnTo>
                  <a:lnTo>
                    <a:pt x="1685" y="457"/>
                  </a:lnTo>
                  <a:close/>
                  <a:moveTo>
                    <a:pt x="1668" y="408"/>
                  </a:moveTo>
                  <a:lnTo>
                    <a:pt x="1670" y="408"/>
                  </a:lnTo>
                  <a:lnTo>
                    <a:pt x="1670" y="410"/>
                  </a:lnTo>
                  <a:lnTo>
                    <a:pt x="1668" y="410"/>
                  </a:lnTo>
                  <a:lnTo>
                    <a:pt x="1668" y="408"/>
                  </a:lnTo>
                  <a:close/>
                  <a:moveTo>
                    <a:pt x="1675" y="401"/>
                  </a:moveTo>
                  <a:lnTo>
                    <a:pt x="1681" y="404"/>
                  </a:lnTo>
                  <a:lnTo>
                    <a:pt x="1688" y="404"/>
                  </a:lnTo>
                  <a:lnTo>
                    <a:pt x="1688" y="408"/>
                  </a:lnTo>
                  <a:lnTo>
                    <a:pt x="1685" y="410"/>
                  </a:lnTo>
                  <a:lnTo>
                    <a:pt x="1680" y="408"/>
                  </a:lnTo>
                  <a:lnTo>
                    <a:pt x="1680" y="410"/>
                  </a:lnTo>
                  <a:lnTo>
                    <a:pt x="1676" y="410"/>
                  </a:lnTo>
                  <a:lnTo>
                    <a:pt x="1675" y="408"/>
                  </a:lnTo>
                  <a:lnTo>
                    <a:pt x="1678" y="406"/>
                  </a:lnTo>
                  <a:lnTo>
                    <a:pt x="1675" y="404"/>
                  </a:lnTo>
                  <a:lnTo>
                    <a:pt x="1671" y="406"/>
                  </a:lnTo>
                  <a:lnTo>
                    <a:pt x="1671" y="404"/>
                  </a:lnTo>
                  <a:lnTo>
                    <a:pt x="1671" y="401"/>
                  </a:lnTo>
                  <a:lnTo>
                    <a:pt x="1675" y="401"/>
                  </a:lnTo>
                  <a:close/>
                  <a:moveTo>
                    <a:pt x="1625" y="384"/>
                  </a:moveTo>
                  <a:lnTo>
                    <a:pt x="1622" y="389"/>
                  </a:lnTo>
                  <a:lnTo>
                    <a:pt x="1623" y="386"/>
                  </a:lnTo>
                  <a:lnTo>
                    <a:pt x="1625" y="384"/>
                  </a:lnTo>
                  <a:close/>
                  <a:moveTo>
                    <a:pt x="1337" y="377"/>
                  </a:moveTo>
                  <a:lnTo>
                    <a:pt x="1338" y="377"/>
                  </a:lnTo>
                  <a:lnTo>
                    <a:pt x="1338" y="379"/>
                  </a:lnTo>
                  <a:lnTo>
                    <a:pt x="1337" y="379"/>
                  </a:lnTo>
                  <a:lnTo>
                    <a:pt x="1337" y="377"/>
                  </a:lnTo>
                  <a:close/>
                  <a:moveTo>
                    <a:pt x="1664" y="375"/>
                  </a:moveTo>
                  <a:lnTo>
                    <a:pt x="1664" y="377"/>
                  </a:lnTo>
                  <a:lnTo>
                    <a:pt x="1661" y="380"/>
                  </a:lnTo>
                  <a:lnTo>
                    <a:pt x="1664" y="375"/>
                  </a:lnTo>
                  <a:close/>
                  <a:moveTo>
                    <a:pt x="1340" y="370"/>
                  </a:moveTo>
                  <a:lnTo>
                    <a:pt x="1342" y="372"/>
                  </a:lnTo>
                  <a:lnTo>
                    <a:pt x="1345" y="375"/>
                  </a:lnTo>
                  <a:lnTo>
                    <a:pt x="1343" y="377"/>
                  </a:lnTo>
                  <a:lnTo>
                    <a:pt x="1345" y="377"/>
                  </a:lnTo>
                  <a:lnTo>
                    <a:pt x="1343" y="379"/>
                  </a:lnTo>
                  <a:lnTo>
                    <a:pt x="1345" y="380"/>
                  </a:lnTo>
                  <a:lnTo>
                    <a:pt x="1338" y="377"/>
                  </a:lnTo>
                  <a:lnTo>
                    <a:pt x="1342" y="375"/>
                  </a:lnTo>
                  <a:lnTo>
                    <a:pt x="1338" y="372"/>
                  </a:lnTo>
                  <a:lnTo>
                    <a:pt x="1340" y="370"/>
                  </a:lnTo>
                  <a:close/>
                  <a:moveTo>
                    <a:pt x="1330" y="355"/>
                  </a:moveTo>
                  <a:lnTo>
                    <a:pt x="1333" y="358"/>
                  </a:lnTo>
                  <a:lnTo>
                    <a:pt x="1328" y="357"/>
                  </a:lnTo>
                  <a:lnTo>
                    <a:pt x="1330" y="355"/>
                  </a:lnTo>
                  <a:close/>
                  <a:moveTo>
                    <a:pt x="1658" y="346"/>
                  </a:moveTo>
                  <a:lnTo>
                    <a:pt x="1661" y="348"/>
                  </a:lnTo>
                  <a:lnTo>
                    <a:pt x="1659" y="355"/>
                  </a:lnTo>
                  <a:lnTo>
                    <a:pt x="1661" y="355"/>
                  </a:lnTo>
                  <a:lnTo>
                    <a:pt x="1661" y="362"/>
                  </a:lnTo>
                  <a:lnTo>
                    <a:pt x="1652" y="367"/>
                  </a:lnTo>
                  <a:lnTo>
                    <a:pt x="1649" y="363"/>
                  </a:lnTo>
                  <a:lnTo>
                    <a:pt x="1647" y="362"/>
                  </a:lnTo>
                  <a:lnTo>
                    <a:pt x="1654" y="355"/>
                  </a:lnTo>
                  <a:lnTo>
                    <a:pt x="1656" y="348"/>
                  </a:lnTo>
                  <a:lnTo>
                    <a:pt x="1658" y="346"/>
                  </a:lnTo>
                  <a:close/>
                  <a:moveTo>
                    <a:pt x="1530" y="346"/>
                  </a:moveTo>
                  <a:lnTo>
                    <a:pt x="1531" y="346"/>
                  </a:lnTo>
                  <a:lnTo>
                    <a:pt x="1531" y="350"/>
                  </a:lnTo>
                  <a:lnTo>
                    <a:pt x="1526" y="351"/>
                  </a:lnTo>
                  <a:lnTo>
                    <a:pt x="1524" y="348"/>
                  </a:lnTo>
                  <a:lnTo>
                    <a:pt x="1530" y="346"/>
                  </a:lnTo>
                  <a:close/>
                  <a:moveTo>
                    <a:pt x="1362" y="343"/>
                  </a:moveTo>
                  <a:lnTo>
                    <a:pt x="1364" y="343"/>
                  </a:lnTo>
                  <a:lnTo>
                    <a:pt x="1364" y="346"/>
                  </a:lnTo>
                  <a:lnTo>
                    <a:pt x="1362" y="346"/>
                  </a:lnTo>
                  <a:lnTo>
                    <a:pt x="1362" y="343"/>
                  </a:lnTo>
                  <a:close/>
                  <a:moveTo>
                    <a:pt x="1308" y="343"/>
                  </a:moveTo>
                  <a:lnTo>
                    <a:pt x="1309" y="343"/>
                  </a:lnTo>
                  <a:lnTo>
                    <a:pt x="1309" y="346"/>
                  </a:lnTo>
                  <a:lnTo>
                    <a:pt x="1308" y="346"/>
                  </a:lnTo>
                  <a:lnTo>
                    <a:pt x="1308" y="343"/>
                  </a:lnTo>
                  <a:close/>
                  <a:moveTo>
                    <a:pt x="1656" y="341"/>
                  </a:moveTo>
                  <a:lnTo>
                    <a:pt x="1658" y="343"/>
                  </a:lnTo>
                  <a:lnTo>
                    <a:pt x="1658" y="346"/>
                  </a:lnTo>
                  <a:lnTo>
                    <a:pt x="1656" y="346"/>
                  </a:lnTo>
                  <a:lnTo>
                    <a:pt x="1656" y="345"/>
                  </a:lnTo>
                  <a:lnTo>
                    <a:pt x="1654" y="343"/>
                  </a:lnTo>
                  <a:lnTo>
                    <a:pt x="1656" y="341"/>
                  </a:lnTo>
                  <a:close/>
                  <a:moveTo>
                    <a:pt x="1279" y="341"/>
                  </a:moveTo>
                  <a:lnTo>
                    <a:pt x="1282" y="345"/>
                  </a:lnTo>
                  <a:lnTo>
                    <a:pt x="1284" y="341"/>
                  </a:lnTo>
                  <a:lnTo>
                    <a:pt x="1282" y="348"/>
                  </a:lnTo>
                  <a:lnTo>
                    <a:pt x="1284" y="351"/>
                  </a:lnTo>
                  <a:lnTo>
                    <a:pt x="1287" y="350"/>
                  </a:lnTo>
                  <a:lnTo>
                    <a:pt x="1289" y="351"/>
                  </a:lnTo>
                  <a:lnTo>
                    <a:pt x="1291" y="348"/>
                  </a:lnTo>
                  <a:lnTo>
                    <a:pt x="1297" y="350"/>
                  </a:lnTo>
                  <a:lnTo>
                    <a:pt x="1296" y="350"/>
                  </a:lnTo>
                  <a:lnTo>
                    <a:pt x="1297" y="353"/>
                  </a:lnTo>
                  <a:lnTo>
                    <a:pt x="1294" y="351"/>
                  </a:lnTo>
                  <a:lnTo>
                    <a:pt x="1292" y="355"/>
                  </a:lnTo>
                  <a:lnTo>
                    <a:pt x="1294" y="358"/>
                  </a:lnTo>
                  <a:lnTo>
                    <a:pt x="1291" y="358"/>
                  </a:lnTo>
                  <a:lnTo>
                    <a:pt x="1294" y="362"/>
                  </a:lnTo>
                  <a:lnTo>
                    <a:pt x="1291" y="362"/>
                  </a:lnTo>
                  <a:lnTo>
                    <a:pt x="1289" y="358"/>
                  </a:lnTo>
                  <a:lnTo>
                    <a:pt x="1287" y="360"/>
                  </a:lnTo>
                  <a:lnTo>
                    <a:pt x="1287" y="363"/>
                  </a:lnTo>
                  <a:lnTo>
                    <a:pt x="1282" y="363"/>
                  </a:lnTo>
                  <a:lnTo>
                    <a:pt x="1284" y="365"/>
                  </a:lnTo>
                  <a:lnTo>
                    <a:pt x="1285" y="365"/>
                  </a:lnTo>
                  <a:lnTo>
                    <a:pt x="1287" y="367"/>
                  </a:lnTo>
                  <a:lnTo>
                    <a:pt x="1284" y="370"/>
                  </a:lnTo>
                  <a:lnTo>
                    <a:pt x="1284" y="369"/>
                  </a:lnTo>
                  <a:lnTo>
                    <a:pt x="1284" y="370"/>
                  </a:lnTo>
                  <a:lnTo>
                    <a:pt x="1279" y="365"/>
                  </a:lnTo>
                  <a:lnTo>
                    <a:pt x="1280" y="357"/>
                  </a:lnTo>
                  <a:lnTo>
                    <a:pt x="1279" y="357"/>
                  </a:lnTo>
                  <a:lnTo>
                    <a:pt x="1280" y="355"/>
                  </a:lnTo>
                  <a:lnTo>
                    <a:pt x="1280" y="350"/>
                  </a:lnTo>
                  <a:lnTo>
                    <a:pt x="1275" y="346"/>
                  </a:lnTo>
                  <a:lnTo>
                    <a:pt x="1279" y="348"/>
                  </a:lnTo>
                  <a:lnTo>
                    <a:pt x="1280" y="345"/>
                  </a:lnTo>
                  <a:lnTo>
                    <a:pt x="1279" y="341"/>
                  </a:lnTo>
                  <a:close/>
                  <a:moveTo>
                    <a:pt x="1313" y="338"/>
                  </a:moveTo>
                  <a:lnTo>
                    <a:pt x="1314" y="340"/>
                  </a:lnTo>
                  <a:lnTo>
                    <a:pt x="1313" y="346"/>
                  </a:lnTo>
                  <a:lnTo>
                    <a:pt x="1311" y="343"/>
                  </a:lnTo>
                  <a:lnTo>
                    <a:pt x="1313" y="338"/>
                  </a:lnTo>
                  <a:close/>
                  <a:moveTo>
                    <a:pt x="1308" y="338"/>
                  </a:moveTo>
                  <a:lnTo>
                    <a:pt x="1309" y="338"/>
                  </a:lnTo>
                  <a:lnTo>
                    <a:pt x="1309" y="340"/>
                  </a:lnTo>
                  <a:lnTo>
                    <a:pt x="1308" y="340"/>
                  </a:lnTo>
                  <a:lnTo>
                    <a:pt x="1308" y="338"/>
                  </a:lnTo>
                  <a:close/>
                  <a:moveTo>
                    <a:pt x="1265" y="336"/>
                  </a:moveTo>
                  <a:lnTo>
                    <a:pt x="1268" y="336"/>
                  </a:lnTo>
                  <a:lnTo>
                    <a:pt x="1268" y="338"/>
                  </a:lnTo>
                  <a:lnTo>
                    <a:pt x="1265" y="338"/>
                  </a:lnTo>
                  <a:lnTo>
                    <a:pt x="1265" y="336"/>
                  </a:lnTo>
                  <a:close/>
                  <a:moveTo>
                    <a:pt x="1357" y="338"/>
                  </a:moveTo>
                  <a:lnTo>
                    <a:pt x="1357" y="343"/>
                  </a:lnTo>
                  <a:lnTo>
                    <a:pt x="1355" y="341"/>
                  </a:lnTo>
                  <a:lnTo>
                    <a:pt x="1355" y="338"/>
                  </a:lnTo>
                  <a:lnTo>
                    <a:pt x="1357" y="336"/>
                  </a:lnTo>
                  <a:lnTo>
                    <a:pt x="1357" y="338"/>
                  </a:lnTo>
                  <a:close/>
                  <a:moveTo>
                    <a:pt x="1279" y="336"/>
                  </a:moveTo>
                  <a:lnTo>
                    <a:pt x="1284" y="338"/>
                  </a:lnTo>
                  <a:lnTo>
                    <a:pt x="1280" y="340"/>
                  </a:lnTo>
                  <a:lnTo>
                    <a:pt x="1279" y="336"/>
                  </a:lnTo>
                  <a:close/>
                  <a:moveTo>
                    <a:pt x="1273" y="334"/>
                  </a:moveTo>
                  <a:lnTo>
                    <a:pt x="1275" y="338"/>
                  </a:lnTo>
                  <a:lnTo>
                    <a:pt x="1272" y="338"/>
                  </a:lnTo>
                  <a:lnTo>
                    <a:pt x="1272" y="334"/>
                  </a:lnTo>
                  <a:lnTo>
                    <a:pt x="1273" y="334"/>
                  </a:lnTo>
                  <a:close/>
                  <a:moveTo>
                    <a:pt x="1362" y="333"/>
                  </a:moveTo>
                  <a:lnTo>
                    <a:pt x="1362" y="336"/>
                  </a:lnTo>
                  <a:lnTo>
                    <a:pt x="1362" y="333"/>
                  </a:lnTo>
                  <a:close/>
                  <a:moveTo>
                    <a:pt x="1328" y="331"/>
                  </a:moveTo>
                  <a:lnTo>
                    <a:pt x="1330" y="331"/>
                  </a:lnTo>
                  <a:lnTo>
                    <a:pt x="1330" y="334"/>
                  </a:lnTo>
                  <a:lnTo>
                    <a:pt x="1328" y="334"/>
                  </a:lnTo>
                  <a:lnTo>
                    <a:pt x="1328" y="331"/>
                  </a:lnTo>
                  <a:close/>
                  <a:moveTo>
                    <a:pt x="1361" y="329"/>
                  </a:moveTo>
                  <a:lnTo>
                    <a:pt x="1362" y="329"/>
                  </a:lnTo>
                  <a:lnTo>
                    <a:pt x="1362" y="331"/>
                  </a:lnTo>
                  <a:lnTo>
                    <a:pt x="1361" y="331"/>
                  </a:lnTo>
                  <a:lnTo>
                    <a:pt x="1361" y="329"/>
                  </a:lnTo>
                  <a:close/>
                  <a:moveTo>
                    <a:pt x="1366" y="331"/>
                  </a:moveTo>
                  <a:lnTo>
                    <a:pt x="1366" y="329"/>
                  </a:lnTo>
                  <a:lnTo>
                    <a:pt x="1367" y="333"/>
                  </a:lnTo>
                  <a:lnTo>
                    <a:pt x="1364" y="333"/>
                  </a:lnTo>
                  <a:lnTo>
                    <a:pt x="1366" y="331"/>
                  </a:lnTo>
                  <a:close/>
                  <a:moveTo>
                    <a:pt x="1325" y="329"/>
                  </a:moveTo>
                  <a:lnTo>
                    <a:pt x="1326" y="331"/>
                  </a:lnTo>
                  <a:lnTo>
                    <a:pt x="1325" y="333"/>
                  </a:lnTo>
                  <a:lnTo>
                    <a:pt x="1323" y="331"/>
                  </a:lnTo>
                  <a:lnTo>
                    <a:pt x="1325" y="329"/>
                  </a:lnTo>
                  <a:close/>
                  <a:moveTo>
                    <a:pt x="1352" y="329"/>
                  </a:moveTo>
                  <a:lnTo>
                    <a:pt x="1352" y="333"/>
                  </a:lnTo>
                  <a:lnTo>
                    <a:pt x="1355" y="329"/>
                  </a:lnTo>
                  <a:lnTo>
                    <a:pt x="1354" y="331"/>
                  </a:lnTo>
                  <a:lnTo>
                    <a:pt x="1355" y="329"/>
                  </a:lnTo>
                  <a:lnTo>
                    <a:pt x="1355" y="333"/>
                  </a:lnTo>
                  <a:lnTo>
                    <a:pt x="1354" y="334"/>
                  </a:lnTo>
                  <a:lnTo>
                    <a:pt x="1354" y="333"/>
                  </a:lnTo>
                  <a:lnTo>
                    <a:pt x="1352" y="338"/>
                  </a:lnTo>
                  <a:lnTo>
                    <a:pt x="1352" y="334"/>
                  </a:lnTo>
                  <a:lnTo>
                    <a:pt x="1350" y="333"/>
                  </a:lnTo>
                  <a:lnTo>
                    <a:pt x="1350" y="336"/>
                  </a:lnTo>
                  <a:lnTo>
                    <a:pt x="1349" y="333"/>
                  </a:lnTo>
                  <a:lnTo>
                    <a:pt x="1352" y="328"/>
                  </a:lnTo>
                  <a:lnTo>
                    <a:pt x="1352" y="329"/>
                  </a:lnTo>
                  <a:close/>
                  <a:moveTo>
                    <a:pt x="1359" y="329"/>
                  </a:moveTo>
                  <a:lnTo>
                    <a:pt x="1359" y="328"/>
                  </a:lnTo>
                  <a:lnTo>
                    <a:pt x="1359" y="326"/>
                  </a:lnTo>
                  <a:lnTo>
                    <a:pt x="1359" y="329"/>
                  </a:lnTo>
                  <a:close/>
                  <a:moveTo>
                    <a:pt x="1367" y="324"/>
                  </a:moveTo>
                  <a:lnTo>
                    <a:pt x="1369" y="324"/>
                  </a:lnTo>
                  <a:lnTo>
                    <a:pt x="1369" y="328"/>
                  </a:lnTo>
                  <a:lnTo>
                    <a:pt x="1367" y="328"/>
                  </a:lnTo>
                  <a:lnTo>
                    <a:pt x="1367" y="324"/>
                  </a:lnTo>
                  <a:close/>
                  <a:moveTo>
                    <a:pt x="1350" y="324"/>
                  </a:moveTo>
                  <a:lnTo>
                    <a:pt x="1352" y="324"/>
                  </a:lnTo>
                  <a:lnTo>
                    <a:pt x="1352" y="326"/>
                  </a:lnTo>
                  <a:lnTo>
                    <a:pt x="1350" y="326"/>
                  </a:lnTo>
                  <a:lnTo>
                    <a:pt x="1350" y="324"/>
                  </a:lnTo>
                  <a:close/>
                  <a:moveTo>
                    <a:pt x="1373" y="322"/>
                  </a:moveTo>
                  <a:lnTo>
                    <a:pt x="1374" y="322"/>
                  </a:lnTo>
                  <a:lnTo>
                    <a:pt x="1374" y="326"/>
                  </a:lnTo>
                  <a:lnTo>
                    <a:pt x="1373" y="326"/>
                  </a:lnTo>
                  <a:lnTo>
                    <a:pt x="1373" y="322"/>
                  </a:lnTo>
                  <a:close/>
                  <a:moveTo>
                    <a:pt x="1343" y="321"/>
                  </a:moveTo>
                  <a:lnTo>
                    <a:pt x="1349" y="324"/>
                  </a:lnTo>
                  <a:lnTo>
                    <a:pt x="1349" y="328"/>
                  </a:lnTo>
                  <a:lnTo>
                    <a:pt x="1349" y="326"/>
                  </a:lnTo>
                  <a:lnTo>
                    <a:pt x="1347" y="334"/>
                  </a:lnTo>
                  <a:lnTo>
                    <a:pt x="1349" y="334"/>
                  </a:lnTo>
                  <a:lnTo>
                    <a:pt x="1350" y="336"/>
                  </a:lnTo>
                  <a:lnTo>
                    <a:pt x="1349" y="340"/>
                  </a:lnTo>
                  <a:lnTo>
                    <a:pt x="1345" y="334"/>
                  </a:lnTo>
                  <a:lnTo>
                    <a:pt x="1343" y="336"/>
                  </a:lnTo>
                  <a:lnTo>
                    <a:pt x="1342" y="333"/>
                  </a:lnTo>
                  <a:lnTo>
                    <a:pt x="1340" y="334"/>
                  </a:lnTo>
                  <a:lnTo>
                    <a:pt x="1340" y="331"/>
                  </a:lnTo>
                  <a:lnTo>
                    <a:pt x="1340" y="326"/>
                  </a:lnTo>
                  <a:lnTo>
                    <a:pt x="1338" y="321"/>
                  </a:lnTo>
                  <a:lnTo>
                    <a:pt x="1342" y="322"/>
                  </a:lnTo>
                  <a:lnTo>
                    <a:pt x="1342" y="319"/>
                  </a:lnTo>
                  <a:lnTo>
                    <a:pt x="1343" y="321"/>
                  </a:lnTo>
                  <a:close/>
                  <a:moveTo>
                    <a:pt x="1367" y="317"/>
                  </a:moveTo>
                  <a:lnTo>
                    <a:pt x="1369" y="317"/>
                  </a:lnTo>
                  <a:lnTo>
                    <a:pt x="1369" y="321"/>
                  </a:lnTo>
                  <a:lnTo>
                    <a:pt x="1367" y="321"/>
                  </a:lnTo>
                  <a:lnTo>
                    <a:pt x="1367" y="317"/>
                  </a:lnTo>
                  <a:close/>
                  <a:moveTo>
                    <a:pt x="1350" y="319"/>
                  </a:moveTo>
                  <a:lnTo>
                    <a:pt x="1350" y="314"/>
                  </a:lnTo>
                  <a:lnTo>
                    <a:pt x="1352" y="317"/>
                  </a:lnTo>
                  <a:lnTo>
                    <a:pt x="1350" y="319"/>
                  </a:lnTo>
                  <a:close/>
                  <a:moveTo>
                    <a:pt x="1350" y="314"/>
                  </a:moveTo>
                  <a:lnTo>
                    <a:pt x="1352" y="314"/>
                  </a:lnTo>
                  <a:lnTo>
                    <a:pt x="1352" y="316"/>
                  </a:lnTo>
                  <a:lnTo>
                    <a:pt x="1350" y="316"/>
                  </a:lnTo>
                  <a:lnTo>
                    <a:pt x="1350" y="314"/>
                  </a:lnTo>
                  <a:close/>
                  <a:moveTo>
                    <a:pt x="1364" y="312"/>
                  </a:moveTo>
                  <a:lnTo>
                    <a:pt x="1364" y="316"/>
                  </a:lnTo>
                  <a:lnTo>
                    <a:pt x="1364" y="312"/>
                  </a:lnTo>
                  <a:close/>
                  <a:moveTo>
                    <a:pt x="1362" y="310"/>
                  </a:moveTo>
                  <a:lnTo>
                    <a:pt x="1364" y="310"/>
                  </a:lnTo>
                  <a:lnTo>
                    <a:pt x="1364" y="314"/>
                  </a:lnTo>
                  <a:lnTo>
                    <a:pt x="1362" y="314"/>
                  </a:lnTo>
                  <a:lnTo>
                    <a:pt x="1362" y="310"/>
                  </a:lnTo>
                  <a:close/>
                  <a:moveTo>
                    <a:pt x="1350" y="305"/>
                  </a:moveTo>
                  <a:lnTo>
                    <a:pt x="1352" y="305"/>
                  </a:lnTo>
                  <a:lnTo>
                    <a:pt x="1352" y="307"/>
                  </a:lnTo>
                  <a:lnTo>
                    <a:pt x="1350" y="307"/>
                  </a:lnTo>
                  <a:lnTo>
                    <a:pt x="1350" y="305"/>
                  </a:lnTo>
                  <a:close/>
                  <a:moveTo>
                    <a:pt x="1349" y="302"/>
                  </a:moveTo>
                  <a:lnTo>
                    <a:pt x="1352" y="304"/>
                  </a:lnTo>
                  <a:lnTo>
                    <a:pt x="1350" y="307"/>
                  </a:lnTo>
                  <a:lnTo>
                    <a:pt x="1350" y="317"/>
                  </a:lnTo>
                  <a:lnTo>
                    <a:pt x="1349" y="317"/>
                  </a:lnTo>
                  <a:lnTo>
                    <a:pt x="1349" y="316"/>
                  </a:lnTo>
                  <a:lnTo>
                    <a:pt x="1347" y="312"/>
                  </a:lnTo>
                  <a:lnTo>
                    <a:pt x="1347" y="314"/>
                  </a:lnTo>
                  <a:lnTo>
                    <a:pt x="1349" y="321"/>
                  </a:lnTo>
                  <a:lnTo>
                    <a:pt x="1342" y="317"/>
                  </a:lnTo>
                  <a:lnTo>
                    <a:pt x="1345" y="314"/>
                  </a:lnTo>
                  <a:lnTo>
                    <a:pt x="1343" y="312"/>
                  </a:lnTo>
                  <a:lnTo>
                    <a:pt x="1343" y="307"/>
                  </a:lnTo>
                  <a:lnTo>
                    <a:pt x="1345" y="305"/>
                  </a:lnTo>
                  <a:lnTo>
                    <a:pt x="1347" y="307"/>
                  </a:lnTo>
                  <a:lnTo>
                    <a:pt x="1347" y="302"/>
                  </a:lnTo>
                  <a:lnTo>
                    <a:pt x="1349" y="302"/>
                  </a:lnTo>
                  <a:close/>
                  <a:moveTo>
                    <a:pt x="1342" y="304"/>
                  </a:moveTo>
                  <a:lnTo>
                    <a:pt x="1342" y="307"/>
                  </a:lnTo>
                  <a:lnTo>
                    <a:pt x="1343" y="307"/>
                  </a:lnTo>
                  <a:lnTo>
                    <a:pt x="1340" y="312"/>
                  </a:lnTo>
                  <a:lnTo>
                    <a:pt x="1338" y="309"/>
                  </a:lnTo>
                  <a:lnTo>
                    <a:pt x="1338" y="314"/>
                  </a:lnTo>
                  <a:lnTo>
                    <a:pt x="1335" y="309"/>
                  </a:lnTo>
                  <a:lnTo>
                    <a:pt x="1338" y="307"/>
                  </a:lnTo>
                  <a:lnTo>
                    <a:pt x="1338" y="304"/>
                  </a:lnTo>
                  <a:lnTo>
                    <a:pt x="1340" y="302"/>
                  </a:lnTo>
                  <a:lnTo>
                    <a:pt x="1342" y="300"/>
                  </a:lnTo>
                  <a:lnTo>
                    <a:pt x="1342" y="304"/>
                  </a:lnTo>
                  <a:close/>
                  <a:moveTo>
                    <a:pt x="1366" y="300"/>
                  </a:moveTo>
                  <a:lnTo>
                    <a:pt x="1367" y="300"/>
                  </a:lnTo>
                  <a:lnTo>
                    <a:pt x="1367" y="304"/>
                  </a:lnTo>
                  <a:lnTo>
                    <a:pt x="1366" y="304"/>
                  </a:lnTo>
                  <a:lnTo>
                    <a:pt x="1366" y="300"/>
                  </a:lnTo>
                  <a:close/>
                  <a:moveTo>
                    <a:pt x="1355" y="299"/>
                  </a:moveTo>
                  <a:lnTo>
                    <a:pt x="1355" y="305"/>
                  </a:lnTo>
                  <a:lnTo>
                    <a:pt x="1354" y="309"/>
                  </a:lnTo>
                  <a:lnTo>
                    <a:pt x="1354" y="300"/>
                  </a:lnTo>
                  <a:lnTo>
                    <a:pt x="1355" y="299"/>
                  </a:lnTo>
                  <a:close/>
                  <a:moveTo>
                    <a:pt x="1560" y="278"/>
                  </a:moveTo>
                  <a:lnTo>
                    <a:pt x="1560" y="281"/>
                  </a:lnTo>
                  <a:lnTo>
                    <a:pt x="1559" y="280"/>
                  </a:lnTo>
                  <a:lnTo>
                    <a:pt x="1560" y="278"/>
                  </a:lnTo>
                  <a:close/>
                  <a:moveTo>
                    <a:pt x="1567" y="271"/>
                  </a:moveTo>
                  <a:lnTo>
                    <a:pt x="1569" y="273"/>
                  </a:lnTo>
                  <a:lnTo>
                    <a:pt x="1569" y="275"/>
                  </a:lnTo>
                  <a:lnTo>
                    <a:pt x="1567" y="276"/>
                  </a:lnTo>
                  <a:lnTo>
                    <a:pt x="1567" y="278"/>
                  </a:lnTo>
                  <a:lnTo>
                    <a:pt x="1565" y="276"/>
                  </a:lnTo>
                  <a:lnTo>
                    <a:pt x="1562" y="278"/>
                  </a:lnTo>
                  <a:lnTo>
                    <a:pt x="1564" y="275"/>
                  </a:lnTo>
                  <a:lnTo>
                    <a:pt x="1567" y="271"/>
                  </a:lnTo>
                  <a:close/>
                  <a:moveTo>
                    <a:pt x="1562" y="268"/>
                  </a:moveTo>
                  <a:lnTo>
                    <a:pt x="1565" y="271"/>
                  </a:lnTo>
                  <a:lnTo>
                    <a:pt x="1560" y="273"/>
                  </a:lnTo>
                  <a:lnTo>
                    <a:pt x="1560" y="268"/>
                  </a:lnTo>
                  <a:lnTo>
                    <a:pt x="1562" y="268"/>
                  </a:lnTo>
                  <a:close/>
                  <a:moveTo>
                    <a:pt x="1564" y="264"/>
                  </a:moveTo>
                  <a:lnTo>
                    <a:pt x="1565" y="264"/>
                  </a:lnTo>
                  <a:lnTo>
                    <a:pt x="1565" y="266"/>
                  </a:lnTo>
                  <a:lnTo>
                    <a:pt x="1564" y="266"/>
                  </a:lnTo>
                  <a:lnTo>
                    <a:pt x="1564" y="264"/>
                  </a:lnTo>
                  <a:close/>
                  <a:moveTo>
                    <a:pt x="1555" y="251"/>
                  </a:moveTo>
                  <a:lnTo>
                    <a:pt x="1559" y="252"/>
                  </a:lnTo>
                  <a:lnTo>
                    <a:pt x="1559" y="256"/>
                  </a:lnTo>
                  <a:lnTo>
                    <a:pt x="1555" y="254"/>
                  </a:lnTo>
                  <a:lnTo>
                    <a:pt x="1555" y="252"/>
                  </a:lnTo>
                  <a:lnTo>
                    <a:pt x="1553" y="251"/>
                  </a:lnTo>
                  <a:lnTo>
                    <a:pt x="1555" y="251"/>
                  </a:lnTo>
                  <a:close/>
                  <a:moveTo>
                    <a:pt x="1542" y="239"/>
                  </a:moveTo>
                  <a:lnTo>
                    <a:pt x="1545" y="240"/>
                  </a:lnTo>
                  <a:lnTo>
                    <a:pt x="1543" y="242"/>
                  </a:lnTo>
                  <a:lnTo>
                    <a:pt x="1542" y="240"/>
                  </a:lnTo>
                  <a:lnTo>
                    <a:pt x="1542" y="239"/>
                  </a:lnTo>
                  <a:close/>
                  <a:moveTo>
                    <a:pt x="1538" y="210"/>
                  </a:moveTo>
                  <a:lnTo>
                    <a:pt x="1538" y="213"/>
                  </a:lnTo>
                  <a:lnTo>
                    <a:pt x="1535" y="215"/>
                  </a:lnTo>
                  <a:lnTo>
                    <a:pt x="1538" y="210"/>
                  </a:lnTo>
                  <a:close/>
                  <a:moveTo>
                    <a:pt x="1581" y="203"/>
                  </a:moveTo>
                  <a:lnTo>
                    <a:pt x="1582" y="203"/>
                  </a:lnTo>
                  <a:lnTo>
                    <a:pt x="1581" y="206"/>
                  </a:lnTo>
                  <a:lnTo>
                    <a:pt x="1582" y="213"/>
                  </a:lnTo>
                  <a:lnTo>
                    <a:pt x="1586" y="217"/>
                  </a:lnTo>
                  <a:lnTo>
                    <a:pt x="1589" y="218"/>
                  </a:lnTo>
                  <a:lnTo>
                    <a:pt x="1589" y="222"/>
                  </a:lnTo>
                  <a:lnTo>
                    <a:pt x="1596" y="227"/>
                  </a:lnTo>
                  <a:lnTo>
                    <a:pt x="1596" y="228"/>
                  </a:lnTo>
                  <a:lnTo>
                    <a:pt x="1603" y="232"/>
                  </a:lnTo>
                  <a:lnTo>
                    <a:pt x="1600" y="237"/>
                  </a:lnTo>
                  <a:lnTo>
                    <a:pt x="1601" y="239"/>
                  </a:lnTo>
                  <a:lnTo>
                    <a:pt x="1601" y="240"/>
                  </a:lnTo>
                  <a:lnTo>
                    <a:pt x="1598" y="240"/>
                  </a:lnTo>
                  <a:lnTo>
                    <a:pt x="1596" y="242"/>
                  </a:lnTo>
                  <a:lnTo>
                    <a:pt x="1598" y="244"/>
                  </a:lnTo>
                  <a:lnTo>
                    <a:pt x="1598" y="240"/>
                  </a:lnTo>
                  <a:lnTo>
                    <a:pt x="1600" y="246"/>
                  </a:lnTo>
                  <a:lnTo>
                    <a:pt x="1603" y="242"/>
                  </a:lnTo>
                  <a:lnTo>
                    <a:pt x="1601" y="246"/>
                  </a:lnTo>
                  <a:lnTo>
                    <a:pt x="1603" y="246"/>
                  </a:lnTo>
                  <a:lnTo>
                    <a:pt x="1601" y="247"/>
                  </a:lnTo>
                  <a:lnTo>
                    <a:pt x="1601" y="252"/>
                  </a:lnTo>
                  <a:lnTo>
                    <a:pt x="1596" y="256"/>
                  </a:lnTo>
                  <a:lnTo>
                    <a:pt x="1594" y="256"/>
                  </a:lnTo>
                  <a:lnTo>
                    <a:pt x="1591" y="261"/>
                  </a:lnTo>
                  <a:lnTo>
                    <a:pt x="1589" y="269"/>
                  </a:lnTo>
                  <a:lnTo>
                    <a:pt x="1581" y="268"/>
                  </a:lnTo>
                  <a:lnTo>
                    <a:pt x="1572" y="273"/>
                  </a:lnTo>
                  <a:lnTo>
                    <a:pt x="1569" y="268"/>
                  </a:lnTo>
                  <a:lnTo>
                    <a:pt x="1565" y="266"/>
                  </a:lnTo>
                  <a:lnTo>
                    <a:pt x="1569" y="259"/>
                  </a:lnTo>
                  <a:lnTo>
                    <a:pt x="1571" y="258"/>
                  </a:lnTo>
                  <a:lnTo>
                    <a:pt x="1572" y="259"/>
                  </a:lnTo>
                  <a:lnTo>
                    <a:pt x="1572" y="256"/>
                  </a:lnTo>
                  <a:lnTo>
                    <a:pt x="1577" y="254"/>
                  </a:lnTo>
                  <a:lnTo>
                    <a:pt x="1586" y="261"/>
                  </a:lnTo>
                  <a:lnTo>
                    <a:pt x="1588" y="263"/>
                  </a:lnTo>
                  <a:lnTo>
                    <a:pt x="1584" y="258"/>
                  </a:lnTo>
                  <a:lnTo>
                    <a:pt x="1581" y="254"/>
                  </a:lnTo>
                  <a:lnTo>
                    <a:pt x="1582" y="251"/>
                  </a:lnTo>
                  <a:lnTo>
                    <a:pt x="1582" y="249"/>
                  </a:lnTo>
                  <a:lnTo>
                    <a:pt x="1577" y="246"/>
                  </a:lnTo>
                  <a:lnTo>
                    <a:pt x="1582" y="251"/>
                  </a:lnTo>
                  <a:lnTo>
                    <a:pt x="1581" y="254"/>
                  </a:lnTo>
                  <a:lnTo>
                    <a:pt x="1576" y="251"/>
                  </a:lnTo>
                  <a:lnTo>
                    <a:pt x="1574" y="252"/>
                  </a:lnTo>
                  <a:lnTo>
                    <a:pt x="1569" y="249"/>
                  </a:lnTo>
                  <a:lnTo>
                    <a:pt x="1562" y="247"/>
                  </a:lnTo>
                  <a:lnTo>
                    <a:pt x="1560" y="244"/>
                  </a:lnTo>
                  <a:lnTo>
                    <a:pt x="1557" y="242"/>
                  </a:lnTo>
                  <a:lnTo>
                    <a:pt x="1559" y="240"/>
                  </a:lnTo>
                  <a:lnTo>
                    <a:pt x="1555" y="239"/>
                  </a:lnTo>
                  <a:lnTo>
                    <a:pt x="1559" y="237"/>
                  </a:lnTo>
                  <a:lnTo>
                    <a:pt x="1555" y="239"/>
                  </a:lnTo>
                  <a:lnTo>
                    <a:pt x="1553" y="237"/>
                  </a:lnTo>
                  <a:lnTo>
                    <a:pt x="1553" y="230"/>
                  </a:lnTo>
                  <a:lnTo>
                    <a:pt x="1550" y="228"/>
                  </a:lnTo>
                  <a:lnTo>
                    <a:pt x="1555" y="225"/>
                  </a:lnTo>
                  <a:lnTo>
                    <a:pt x="1557" y="222"/>
                  </a:lnTo>
                  <a:lnTo>
                    <a:pt x="1564" y="220"/>
                  </a:lnTo>
                  <a:lnTo>
                    <a:pt x="1565" y="215"/>
                  </a:lnTo>
                  <a:lnTo>
                    <a:pt x="1572" y="211"/>
                  </a:lnTo>
                  <a:lnTo>
                    <a:pt x="1576" y="208"/>
                  </a:lnTo>
                  <a:lnTo>
                    <a:pt x="1579" y="201"/>
                  </a:lnTo>
                  <a:lnTo>
                    <a:pt x="1581" y="203"/>
                  </a:lnTo>
                  <a:close/>
                  <a:moveTo>
                    <a:pt x="1579" y="196"/>
                  </a:moveTo>
                  <a:lnTo>
                    <a:pt x="1577" y="199"/>
                  </a:lnTo>
                  <a:lnTo>
                    <a:pt x="1577" y="196"/>
                  </a:lnTo>
                  <a:lnTo>
                    <a:pt x="1579" y="196"/>
                  </a:lnTo>
                  <a:close/>
                  <a:moveTo>
                    <a:pt x="1555" y="135"/>
                  </a:moveTo>
                  <a:lnTo>
                    <a:pt x="1555" y="138"/>
                  </a:lnTo>
                  <a:lnTo>
                    <a:pt x="1552" y="147"/>
                  </a:lnTo>
                  <a:lnTo>
                    <a:pt x="1550" y="148"/>
                  </a:lnTo>
                  <a:lnTo>
                    <a:pt x="1545" y="147"/>
                  </a:lnTo>
                  <a:lnTo>
                    <a:pt x="1545" y="145"/>
                  </a:lnTo>
                  <a:lnTo>
                    <a:pt x="1550" y="141"/>
                  </a:lnTo>
                  <a:lnTo>
                    <a:pt x="1553" y="136"/>
                  </a:lnTo>
                  <a:lnTo>
                    <a:pt x="1555" y="135"/>
                  </a:lnTo>
                  <a:close/>
                  <a:moveTo>
                    <a:pt x="1555" y="133"/>
                  </a:moveTo>
                  <a:lnTo>
                    <a:pt x="1557" y="133"/>
                  </a:lnTo>
                  <a:lnTo>
                    <a:pt x="1557" y="135"/>
                  </a:lnTo>
                  <a:lnTo>
                    <a:pt x="1555" y="135"/>
                  </a:lnTo>
                  <a:lnTo>
                    <a:pt x="1555" y="133"/>
                  </a:lnTo>
                  <a:close/>
                  <a:moveTo>
                    <a:pt x="1099" y="831"/>
                  </a:moveTo>
                  <a:lnTo>
                    <a:pt x="1101" y="831"/>
                  </a:lnTo>
                  <a:lnTo>
                    <a:pt x="1101" y="835"/>
                  </a:lnTo>
                  <a:lnTo>
                    <a:pt x="1099" y="835"/>
                  </a:lnTo>
                  <a:lnTo>
                    <a:pt x="1099" y="831"/>
                  </a:lnTo>
                  <a:close/>
                  <a:moveTo>
                    <a:pt x="1104" y="831"/>
                  </a:moveTo>
                  <a:lnTo>
                    <a:pt x="1106" y="831"/>
                  </a:lnTo>
                  <a:lnTo>
                    <a:pt x="1101" y="835"/>
                  </a:lnTo>
                  <a:lnTo>
                    <a:pt x="1101" y="831"/>
                  </a:lnTo>
                  <a:lnTo>
                    <a:pt x="1104" y="831"/>
                  </a:lnTo>
                  <a:close/>
                  <a:moveTo>
                    <a:pt x="855" y="1340"/>
                  </a:moveTo>
                  <a:lnTo>
                    <a:pt x="862" y="1345"/>
                  </a:lnTo>
                  <a:lnTo>
                    <a:pt x="866" y="1345"/>
                  </a:lnTo>
                  <a:lnTo>
                    <a:pt x="871" y="1349"/>
                  </a:lnTo>
                  <a:lnTo>
                    <a:pt x="876" y="1351"/>
                  </a:lnTo>
                  <a:lnTo>
                    <a:pt x="881" y="1352"/>
                  </a:lnTo>
                  <a:lnTo>
                    <a:pt x="883" y="1356"/>
                  </a:lnTo>
                  <a:lnTo>
                    <a:pt x="879" y="1361"/>
                  </a:lnTo>
                  <a:lnTo>
                    <a:pt x="876" y="1361"/>
                  </a:lnTo>
                  <a:lnTo>
                    <a:pt x="881" y="1364"/>
                  </a:lnTo>
                  <a:lnTo>
                    <a:pt x="879" y="1368"/>
                  </a:lnTo>
                  <a:lnTo>
                    <a:pt x="874" y="1366"/>
                  </a:lnTo>
                  <a:lnTo>
                    <a:pt x="872" y="1364"/>
                  </a:lnTo>
                  <a:lnTo>
                    <a:pt x="869" y="1364"/>
                  </a:lnTo>
                  <a:lnTo>
                    <a:pt x="869" y="1368"/>
                  </a:lnTo>
                  <a:lnTo>
                    <a:pt x="866" y="1366"/>
                  </a:lnTo>
                  <a:lnTo>
                    <a:pt x="866" y="1363"/>
                  </a:lnTo>
                  <a:lnTo>
                    <a:pt x="864" y="1363"/>
                  </a:lnTo>
                  <a:lnTo>
                    <a:pt x="860" y="1357"/>
                  </a:lnTo>
                  <a:lnTo>
                    <a:pt x="855" y="1356"/>
                  </a:lnTo>
                  <a:lnTo>
                    <a:pt x="855" y="1354"/>
                  </a:lnTo>
                  <a:lnTo>
                    <a:pt x="847" y="1349"/>
                  </a:lnTo>
                  <a:lnTo>
                    <a:pt x="847" y="1345"/>
                  </a:lnTo>
                  <a:lnTo>
                    <a:pt x="852" y="1344"/>
                  </a:lnTo>
                  <a:lnTo>
                    <a:pt x="854" y="1340"/>
                  </a:lnTo>
                  <a:lnTo>
                    <a:pt x="855" y="1340"/>
                  </a:lnTo>
                  <a:close/>
                  <a:moveTo>
                    <a:pt x="1248" y="1443"/>
                  </a:moveTo>
                  <a:lnTo>
                    <a:pt x="1250" y="1445"/>
                  </a:lnTo>
                  <a:lnTo>
                    <a:pt x="1250" y="1446"/>
                  </a:lnTo>
                  <a:lnTo>
                    <a:pt x="1244" y="1445"/>
                  </a:lnTo>
                  <a:lnTo>
                    <a:pt x="1244" y="1443"/>
                  </a:lnTo>
                  <a:lnTo>
                    <a:pt x="1248" y="1443"/>
                  </a:lnTo>
                  <a:close/>
                  <a:moveTo>
                    <a:pt x="1656" y="1627"/>
                  </a:moveTo>
                  <a:lnTo>
                    <a:pt x="1658" y="1629"/>
                  </a:lnTo>
                  <a:lnTo>
                    <a:pt x="1659" y="1631"/>
                  </a:lnTo>
                  <a:lnTo>
                    <a:pt x="1663" y="1631"/>
                  </a:lnTo>
                  <a:lnTo>
                    <a:pt x="1664" y="1632"/>
                  </a:lnTo>
                  <a:lnTo>
                    <a:pt x="1668" y="1632"/>
                  </a:lnTo>
                  <a:lnTo>
                    <a:pt x="1675" y="1638"/>
                  </a:lnTo>
                  <a:lnTo>
                    <a:pt x="1678" y="1638"/>
                  </a:lnTo>
                  <a:lnTo>
                    <a:pt x="1678" y="1641"/>
                  </a:lnTo>
                  <a:lnTo>
                    <a:pt x="1671" y="1639"/>
                  </a:lnTo>
                  <a:lnTo>
                    <a:pt x="1670" y="1638"/>
                  </a:lnTo>
                  <a:lnTo>
                    <a:pt x="1661" y="1638"/>
                  </a:lnTo>
                  <a:lnTo>
                    <a:pt x="1656" y="1636"/>
                  </a:lnTo>
                  <a:lnTo>
                    <a:pt x="1647" y="1634"/>
                  </a:lnTo>
                  <a:lnTo>
                    <a:pt x="1649" y="1632"/>
                  </a:lnTo>
                  <a:lnTo>
                    <a:pt x="1646" y="1631"/>
                  </a:lnTo>
                  <a:lnTo>
                    <a:pt x="1649" y="1629"/>
                  </a:lnTo>
                  <a:lnTo>
                    <a:pt x="1649" y="1627"/>
                  </a:lnTo>
                  <a:lnTo>
                    <a:pt x="1652" y="1629"/>
                  </a:lnTo>
                  <a:lnTo>
                    <a:pt x="1656" y="1627"/>
                  </a:lnTo>
                  <a:close/>
                  <a:moveTo>
                    <a:pt x="1656" y="1626"/>
                  </a:moveTo>
                  <a:lnTo>
                    <a:pt x="1656" y="1627"/>
                  </a:lnTo>
                  <a:lnTo>
                    <a:pt x="1652" y="1627"/>
                  </a:lnTo>
                  <a:lnTo>
                    <a:pt x="1656" y="1626"/>
                  </a:lnTo>
                  <a:close/>
                  <a:moveTo>
                    <a:pt x="720" y="1187"/>
                  </a:moveTo>
                  <a:lnTo>
                    <a:pt x="722" y="1187"/>
                  </a:lnTo>
                  <a:lnTo>
                    <a:pt x="722" y="1188"/>
                  </a:lnTo>
                  <a:lnTo>
                    <a:pt x="720" y="1188"/>
                  </a:lnTo>
                  <a:lnTo>
                    <a:pt x="720" y="1187"/>
                  </a:lnTo>
                  <a:close/>
                  <a:moveTo>
                    <a:pt x="1246" y="1438"/>
                  </a:moveTo>
                  <a:lnTo>
                    <a:pt x="1246" y="1439"/>
                  </a:lnTo>
                  <a:lnTo>
                    <a:pt x="1244" y="1439"/>
                  </a:lnTo>
                  <a:lnTo>
                    <a:pt x="1246" y="1438"/>
                  </a:lnTo>
                  <a:close/>
                  <a:moveTo>
                    <a:pt x="1250" y="1439"/>
                  </a:moveTo>
                  <a:lnTo>
                    <a:pt x="1248" y="1436"/>
                  </a:lnTo>
                  <a:lnTo>
                    <a:pt x="1250" y="1438"/>
                  </a:lnTo>
                  <a:lnTo>
                    <a:pt x="1250" y="1439"/>
                  </a:lnTo>
                  <a:close/>
                  <a:moveTo>
                    <a:pt x="1241" y="1439"/>
                  </a:moveTo>
                  <a:lnTo>
                    <a:pt x="1238" y="1439"/>
                  </a:lnTo>
                  <a:lnTo>
                    <a:pt x="1243" y="1436"/>
                  </a:lnTo>
                  <a:lnTo>
                    <a:pt x="1241" y="1439"/>
                  </a:lnTo>
                  <a:close/>
                  <a:moveTo>
                    <a:pt x="1255" y="1417"/>
                  </a:moveTo>
                  <a:lnTo>
                    <a:pt x="1256" y="1421"/>
                  </a:lnTo>
                  <a:lnTo>
                    <a:pt x="1253" y="1422"/>
                  </a:lnTo>
                  <a:lnTo>
                    <a:pt x="1250" y="1421"/>
                  </a:lnTo>
                  <a:lnTo>
                    <a:pt x="1255" y="1417"/>
                  </a:lnTo>
                  <a:close/>
                  <a:moveTo>
                    <a:pt x="1284" y="1412"/>
                  </a:moveTo>
                  <a:lnTo>
                    <a:pt x="1287" y="1412"/>
                  </a:lnTo>
                  <a:lnTo>
                    <a:pt x="1287" y="1414"/>
                  </a:lnTo>
                  <a:lnTo>
                    <a:pt x="1284" y="1414"/>
                  </a:lnTo>
                  <a:lnTo>
                    <a:pt x="1284" y="1412"/>
                  </a:lnTo>
                  <a:close/>
                  <a:moveTo>
                    <a:pt x="1258" y="1409"/>
                  </a:moveTo>
                  <a:lnTo>
                    <a:pt x="1260" y="1410"/>
                  </a:lnTo>
                  <a:lnTo>
                    <a:pt x="1258" y="1414"/>
                  </a:lnTo>
                  <a:lnTo>
                    <a:pt x="1255" y="1416"/>
                  </a:lnTo>
                  <a:lnTo>
                    <a:pt x="1253" y="1412"/>
                  </a:lnTo>
                  <a:lnTo>
                    <a:pt x="1258" y="1409"/>
                  </a:lnTo>
                  <a:close/>
                  <a:moveTo>
                    <a:pt x="1287" y="1409"/>
                  </a:moveTo>
                  <a:lnTo>
                    <a:pt x="1289" y="1409"/>
                  </a:lnTo>
                  <a:lnTo>
                    <a:pt x="1289" y="1410"/>
                  </a:lnTo>
                  <a:lnTo>
                    <a:pt x="1287" y="1410"/>
                  </a:lnTo>
                  <a:lnTo>
                    <a:pt x="1287" y="1409"/>
                  </a:lnTo>
                  <a:close/>
                  <a:moveTo>
                    <a:pt x="1229" y="1402"/>
                  </a:moveTo>
                  <a:lnTo>
                    <a:pt x="1231" y="1405"/>
                  </a:lnTo>
                  <a:lnTo>
                    <a:pt x="1229" y="1407"/>
                  </a:lnTo>
                  <a:lnTo>
                    <a:pt x="1222" y="1407"/>
                  </a:lnTo>
                  <a:lnTo>
                    <a:pt x="1227" y="1404"/>
                  </a:lnTo>
                  <a:lnTo>
                    <a:pt x="1229" y="1402"/>
                  </a:lnTo>
                  <a:close/>
                  <a:moveTo>
                    <a:pt x="1233" y="1402"/>
                  </a:moveTo>
                  <a:lnTo>
                    <a:pt x="1234" y="1405"/>
                  </a:lnTo>
                  <a:lnTo>
                    <a:pt x="1231" y="1402"/>
                  </a:lnTo>
                  <a:lnTo>
                    <a:pt x="1233" y="1402"/>
                  </a:lnTo>
                  <a:close/>
                  <a:moveTo>
                    <a:pt x="1178" y="1405"/>
                  </a:moveTo>
                  <a:lnTo>
                    <a:pt x="1178" y="1407"/>
                  </a:lnTo>
                  <a:lnTo>
                    <a:pt x="1173" y="1405"/>
                  </a:lnTo>
                  <a:lnTo>
                    <a:pt x="1168" y="1398"/>
                  </a:lnTo>
                  <a:lnTo>
                    <a:pt x="1176" y="1402"/>
                  </a:lnTo>
                  <a:lnTo>
                    <a:pt x="1178" y="1405"/>
                  </a:lnTo>
                  <a:close/>
                  <a:moveTo>
                    <a:pt x="1219" y="1393"/>
                  </a:moveTo>
                  <a:lnTo>
                    <a:pt x="1221" y="1393"/>
                  </a:lnTo>
                  <a:lnTo>
                    <a:pt x="1221" y="1395"/>
                  </a:lnTo>
                  <a:lnTo>
                    <a:pt x="1219" y="1395"/>
                  </a:lnTo>
                  <a:lnTo>
                    <a:pt x="1219" y="1393"/>
                  </a:lnTo>
                  <a:close/>
                  <a:moveTo>
                    <a:pt x="1221" y="1386"/>
                  </a:moveTo>
                  <a:lnTo>
                    <a:pt x="1224" y="1386"/>
                  </a:lnTo>
                  <a:lnTo>
                    <a:pt x="1221" y="1390"/>
                  </a:lnTo>
                  <a:lnTo>
                    <a:pt x="1219" y="1386"/>
                  </a:lnTo>
                  <a:lnTo>
                    <a:pt x="1221" y="1386"/>
                  </a:lnTo>
                  <a:close/>
                  <a:moveTo>
                    <a:pt x="1224" y="1383"/>
                  </a:moveTo>
                  <a:lnTo>
                    <a:pt x="1221" y="1383"/>
                  </a:lnTo>
                  <a:lnTo>
                    <a:pt x="1221" y="1381"/>
                  </a:lnTo>
                  <a:lnTo>
                    <a:pt x="1222" y="1381"/>
                  </a:lnTo>
                  <a:lnTo>
                    <a:pt x="1224" y="1383"/>
                  </a:lnTo>
                  <a:close/>
                  <a:moveTo>
                    <a:pt x="1262" y="1547"/>
                  </a:moveTo>
                  <a:lnTo>
                    <a:pt x="1262" y="1549"/>
                  </a:lnTo>
                  <a:lnTo>
                    <a:pt x="1256" y="1547"/>
                  </a:lnTo>
                  <a:lnTo>
                    <a:pt x="1262" y="1547"/>
                  </a:lnTo>
                  <a:close/>
                  <a:moveTo>
                    <a:pt x="1864" y="1407"/>
                  </a:moveTo>
                  <a:lnTo>
                    <a:pt x="1866" y="1407"/>
                  </a:lnTo>
                  <a:lnTo>
                    <a:pt x="1866" y="1410"/>
                  </a:lnTo>
                  <a:lnTo>
                    <a:pt x="1864" y="1410"/>
                  </a:lnTo>
                  <a:lnTo>
                    <a:pt x="1864" y="1407"/>
                  </a:lnTo>
                  <a:close/>
                  <a:moveTo>
                    <a:pt x="1850" y="1402"/>
                  </a:moveTo>
                  <a:lnTo>
                    <a:pt x="1852" y="1405"/>
                  </a:lnTo>
                  <a:lnTo>
                    <a:pt x="1850" y="1407"/>
                  </a:lnTo>
                  <a:lnTo>
                    <a:pt x="1849" y="1407"/>
                  </a:lnTo>
                  <a:lnTo>
                    <a:pt x="1850" y="1409"/>
                  </a:lnTo>
                  <a:lnTo>
                    <a:pt x="1847" y="1410"/>
                  </a:lnTo>
                  <a:lnTo>
                    <a:pt x="1847" y="1414"/>
                  </a:lnTo>
                  <a:lnTo>
                    <a:pt x="1842" y="1407"/>
                  </a:lnTo>
                  <a:lnTo>
                    <a:pt x="1850" y="1405"/>
                  </a:lnTo>
                  <a:lnTo>
                    <a:pt x="1849" y="1402"/>
                  </a:lnTo>
                  <a:lnTo>
                    <a:pt x="1850" y="1404"/>
                  </a:lnTo>
                  <a:lnTo>
                    <a:pt x="1849" y="1402"/>
                  </a:lnTo>
                  <a:lnTo>
                    <a:pt x="1847" y="1405"/>
                  </a:lnTo>
                  <a:lnTo>
                    <a:pt x="1847" y="1404"/>
                  </a:lnTo>
                  <a:lnTo>
                    <a:pt x="1850" y="1398"/>
                  </a:lnTo>
                  <a:lnTo>
                    <a:pt x="1850" y="1402"/>
                  </a:lnTo>
                  <a:close/>
                  <a:moveTo>
                    <a:pt x="1823" y="1395"/>
                  </a:moveTo>
                  <a:lnTo>
                    <a:pt x="1821" y="1398"/>
                  </a:lnTo>
                  <a:lnTo>
                    <a:pt x="1821" y="1395"/>
                  </a:lnTo>
                  <a:lnTo>
                    <a:pt x="1823" y="1395"/>
                  </a:lnTo>
                  <a:close/>
                  <a:moveTo>
                    <a:pt x="1388" y="1409"/>
                  </a:moveTo>
                  <a:lnTo>
                    <a:pt x="1390" y="1409"/>
                  </a:lnTo>
                  <a:lnTo>
                    <a:pt x="1390" y="1410"/>
                  </a:lnTo>
                  <a:lnTo>
                    <a:pt x="1388" y="1410"/>
                  </a:lnTo>
                  <a:lnTo>
                    <a:pt x="1388" y="1409"/>
                  </a:lnTo>
                  <a:close/>
                  <a:moveTo>
                    <a:pt x="1292" y="1540"/>
                  </a:moveTo>
                  <a:lnTo>
                    <a:pt x="1292" y="1542"/>
                  </a:lnTo>
                  <a:lnTo>
                    <a:pt x="1285" y="1544"/>
                  </a:lnTo>
                  <a:lnTo>
                    <a:pt x="1292" y="1540"/>
                  </a:lnTo>
                  <a:close/>
                  <a:moveTo>
                    <a:pt x="1224" y="1515"/>
                  </a:moveTo>
                  <a:lnTo>
                    <a:pt x="1227" y="1515"/>
                  </a:lnTo>
                  <a:lnTo>
                    <a:pt x="1227" y="1516"/>
                  </a:lnTo>
                  <a:lnTo>
                    <a:pt x="1224" y="1516"/>
                  </a:lnTo>
                  <a:lnTo>
                    <a:pt x="1224" y="1515"/>
                  </a:lnTo>
                  <a:close/>
                  <a:moveTo>
                    <a:pt x="1226" y="1489"/>
                  </a:moveTo>
                  <a:lnTo>
                    <a:pt x="1224" y="1494"/>
                  </a:lnTo>
                  <a:lnTo>
                    <a:pt x="1226" y="1499"/>
                  </a:lnTo>
                  <a:lnTo>
                    <a:pt x="1224" y="1503"/>
                  </a:lnTo>
                  <a:lnTo>
                    <a:pt x="1221" y="1503"/>
                  </a:lnTo>
                  <a:lnTo>
                    <a:pt x="1217" y="1508"/>
                  </a:lnTo>
                  <a:lnTo>
                    <a:pt x="1215" y="1506"/>
                  </a:lnTo>
                  <a:lnTo>
                    <a:pt x="1217" y="1501"/>
                  </a:lnTo>
                  <a:lnTo>
                    <a:pt x="1215" y="1497"/>
                  </a:lnTo>
                  <a:lnTo>
                    <a:pt x="1215" y="1496"/>
                  </a:lnTo>
                  <a:lnTo>
                    <a:pt x="1214" y="1496"/>
                  </a:lnTo>
                  <a:lnTo>
                    <a:pt x="1210" y="1501"/>
                  </a:lnTo>
                  <a:lnTo>
                    <a:pt x="1207" y="1499"/>
                  </a:lnTo>
                  <a:lnTo>
                    <a:pt x="1207" y="1501"/>
                  </a:lnTo>
                  <a:lnTo>
                    <a:pt x="1209" y="1497"/>
                  </a:lnTo>
                  <a:lnTo>
                    <a:pt x="1217" y="1491"/>
                  </a:lnTo>
                  <a:lnTo>
                    <a:pt x="1221" y="1492"/>
                  </a:lnTo>
                  <a:lnTo>
                    <a:pt x="1221" y="1491"/>
                  </a:lnTo>
                  <a:lnTo>
                    <a:pt x="1226" y="1489"/>
                  </a:lnTo>
                  <a:close/>
                  <a:moveTo>
                    <a:pt x="1297" y="1421"/>
                  </a:moveTo>
                  <a:lnTo>
                    <a:pt x="1299" y="1422"/>
                  </a:lnTo>
                  <a:lnTo>
                    <a:pt x="1296" y="1424"/>
                  </a:lnTo>
                  <a:lnTo>
                    <a:pt x="1296" y="1422"/>
                  </a:lnTo>
                  <a:lnTo>
                    <a:pt x="1294" y="1421"/>
                  </a:lnTo>
                  <a:lnTo>
                    <a:pt x="1297" y="1419"/>
                  </a:lnTo>
                  <a:lnTo>
                    <a:pt x="1297" y="1421"/>
                  </a:lnTo>
                  <a:close/>
                  <a:moveTo>
                    <a:pt x="1333" y="1417"/>
                  </a:moveTo>
                  <a:lnTo>
                    <a:pt x="1335" y="1419"/>
                  </a:lnTo>
                  <a:lnTo>
                    <a:pt x="1333" y="1421"/>
                  </a:lnTo>
                  <a:lnTo>
                    <a:pt x="1332" y="1417"/>
                  </a:lnTo>
                  <a:lnTo>
                    <a:pt x="1333" y="1417"/>
                  </a:lnTo>
                  <a:close/>
                  <a:moveTo>
                    <a:pt x="1349" y="1404"/>
                  </a:moveTo>
                  <a:lnTo>
                    <a:pt x="1343" y="1404"/>
                  </a:lnTo>
                  <a:lnTo>
                    <a:pt x="1349" y="1404"/>
                  </a:lnTo>
                  <a:close/>
                  <a:moveTo>
                    <a:pt x="1373" y="1402"/>
                  </a:moveTo>
                  <a:lnTo>
                    <a:pt x="1376" y="1402"/>
                  </a:lnTo>
                  <a:lnTo>
                    <a:pt x="1376" y="1404"/>
                  </a:lnTo>
                  <a:lnTo>
                    <a:pt x="1373" y="1404"/>
                  </a:lnTo>
                  <a:lnTo>
                    <a:pt x="1373" y="1402"/>
                  </a:lnTo>
                  <a:close/>
                  <a:moveTo>
                    <a:pt x="674" y="1123"/>
                  </a:moveTo>
                  <a:lnTo>
                    <a:pt x="678" y="1125"/>
                  </a:lnTo>
                  <a:lnTo>
                    <a:pt x="673" y="1125"/>
                  </a:lnTo>
                  <a:lnTo>
                    <a:pt x="673" y="1123"/>
                  </a:lnTo>
                  <a:lnTo>
                    <a:pt x="674" y="1123"/>
                  </a:lnTo>
                  <a:close/>
                  <a:moveTo>
                    <a:pt x="664" y="1098"/>
                  </a:moveTo>
                  <a:lnTo>
                    <a:pt x="666" y="1098"/>
                  </a:lnTo>
                  <a:lnTo>
                    <a:pt x="666" y="1100"/>
                  </a:lnTo>
                  <a:lnTo>
                    <a:pt x="664" y="1100"/>
                  </a:lnTo>
                  <a:lnTo>
                    <a:pt x="664" y="1098"/>
                  </a:lnTo>
                  <a:close/>
                  <a:moveTo>
                    <a:pt x="645" y="1093"/>
                  </a:moveTo>
                  <a:lnTo>
                    <a:pt x="647" y="1093"/>
                  </a:lnTo>
                  <a:lnTo>
                    <a:pt x="647" y="1094"/>
                  </a:lnTo>
                  <a:lnTo>
                    <a:pt x="645" y="1094"/>
                  </a:lnTo>
                  <a:lnTo>
                    <a:pt x="645" y="1093"/>
                  </a:lnTo>
                  <a:close/>
                  <a:moveTo>
                    <a:pt x="654" y="1093"/>
                  </a:moveTo>
                  <a:lnTo>
                    <a:pt x="656" y="1093"/>
                  </a:lnTo>
                  <a:lnTo>
                    <a:pt x="656" y="1094"/>
                  </a:lnTo>
                  <a:lnTo>
                    <a:pt x="654" y="1094"/>
                  </a:lnTo>
                  <a:lnTo>
                    <a:pt x="654" y="1093"/>
                  </a:lnTo>
                  <a:close/>
                  <a:moveTo>
                    <a:pt x="656" y="1084"/>
                  </a:moveTo>
                  <a:lnTo>
                    <a:pt x="661" y="1091"/>
                  </a:lnTo>
                  <a:lnTo>
                    <a:pt x="657" y="1091"/>
                  </a:lnTo>
                  <a:lnTo>
                    <a:pt x="656" y="1089"/>
                  </a:lnTo>
                  <a:lnTo>
                    <a:pt x="656" y="1084"/>
                  </a:lnTo>
                  <a:close/>
                  <a:moveTo>
                    <a:pt x="616" y="1074"/>
                  </a:moveTo>
                  <a:lnTo>
                    <a:pt x="620" y="1074"/>
                  </a:lnTo>
                  <a:lnTo>
                    <a:pt x="620" y="1076"/>
                  </a:lnTo>
                  <a:lnTo>
                    <a:pt x="616" y="1076"/>
                  </a:lnTo>
                  <a:lnTo>
                    <a:pt x="616" y="1074"/>
                  </a:lnTo>
                  <a:close/>
                  <a:moveTo>
                    <a:pt x="613" y="1050"/>
                  </a:moveTo>
                  <a:lnTo>
                    <a:pt x="615" y="1050"/>
                  </a:lnTo>
                  <a:lnTo>
                    <a:pt x="613" y="1050"/>
                  </a:lnTo>
                  <a:close/>
                  <a:moveTo>
                    <a:pt x="625" y="1041"/>
                  </a:moveTo>
                  <a:lnTo>
                    <a:pt x="628" y="1043"/>
                  </a:lnTo>
                  <a:lnTo>
                    <a:pt x="627" y="1045"/>
                  </a:lnTo>
                  <a:lnTo>
                    <a:pt x="628" y="1045"/>
                  </a:lnTo>
                  <a:lnTo>
                    <a:pt x="628" y="1048"/>
                  </a:lnTo>
                  <a:lnTo>
                    <a:pt x="630" y="1048"/>
                  </a:lnTo>
                  <a:lnTo>
                    <a:pt x="638" y="1055"/>
                  </a:lnTo>
                  <a:lnTo>
                    <a:pt x="644" y="1062"/>
                  </a:lnTo>
                  <a:lnTo>
                    <a:pt x="647" y="1064"/>
                  </a:lnTo>
                  <a:lnTo>
                    <a:pt x="649" y="1067"/>
                  </a:lnTo>
                  <a:lnTo>
                    <a:pt x="652" y="1069"/>
                  </a:lnTo>
                  <a:lnTo>
                    <a:pt x="652" y="1071"/>
                  </a:lnTo>
                  <a:lnTo>
                    <a:pt x="650" y="1071"/>
                  </a:lnTo>
                  <a:lnTo>
                    <a:pt x="650" y="1072"/>
                  </a:lnTo>
                  <a:lnTo>
                    <a:pt x="650" y="1071"/>
                  </a:lnTo>
                  <a:lnTo>
                    <a:pt x="652" y="1072"/>
                  </a:lnTo>
                  <a:lnTo>
                    <a:pt x="652" y="1081"/>
                  </a:lnTo>
                  <a:lnTo>
                    <a:pt x="654" y="1082"/>
                  </a:lnTo>
                  <a:lnTo>
                    <a:pt x="654" y="1084"/>
                  </a:lnTo>
                  <a:lnTo>
                    <a:pt x="644" y="1086"/>
                  </a:lnTo>
                  <a:lnTo>
                    <a:pt x="640" y="1088"/>
                  </a:lnTo>
                  <a:lnTo>
                    <a:pt x="644" y="1088"/>
                  </a:lnTo>
                  <a:lnTo>
                    <a:pt x="645" y="1091"/>
                  </a:lnTo>
                  <a:lnTo>
                    <a:pt x="644" y="1091"/>
                  </a:lnTo>
                  <a:lnTo>
                    <a:pt x="642" y="1089"/>
                  </a:lnTo>
                  <a:lnTo>
                    <a:pt x="644" y="1091"/>
                  </a:lnTo>
                  <a:lnTo>
                    <a:pt x="645" y="1091"/>
                  </a:lnTo>
                  <a:lnTo>
                    <a:pt x="644" y="1094"/>
                  </a:lnTo>
                  <a:lnTo>
                    <a:pt x="649" y="1101"/>
                  </a:lnTo>
                  <a:lnTo>
                    <a:pt x="652" y="1105"/>
                  </a:lnTo>
                  <a:lnTo>
                    <a:pt x="652" y="1108"/>
                  </a:lnTo>
                  <a:lnTo>
                    <a:pt x="649" y="1108"/>
                  </a:lnTo>
                  <a:lnTo>
                    <a:pt x="647" y="1105"/>
                  </a:lnTo>
                  <a:lnTo>
                    <a:pt x="642" y="1101"/>
                  </a:lnTo>
                  <a:lnTo>
                    <a:pt x="642" y="1098"/>
                  </a:lnTo>
                  <a:lnTo>
                    <a:pt x="637" y="1096"/>
                  </a:lnTo>
                  <a:lnTo>
                    <a:pt x="635" y="1093"/>
                  </a:lnTo>
                  <a:lnTo>
                    <a:pt x="638" y="1094"/>
                  </a:lnTo>
                  <a:lnTo>
                    <a:pt x="640" y="1094"/>
                  </a:lnTo>
                  <a:lnTo>
                    <a:pt x="638" y="1094"/>
                  </a:lnTo>
                  <a:lnTo>
                    <a:pt x="635" y="1088"/>
                  </a:lnTo>
                  <a:lnTo>
                    <a:pt x="637" y="1084"/>
                  </a:lnTo>
                  <a:lnTo>
                    <a:pt x="632" y="1077"/>
                  </a:lnTo>
                  <a:lnTo>
                    <a:pt x="630" y="1076"/>
                  </a:lnTo>
                  <a:lnTo>
                    <a:pt x="628" y="1077"/>
                  </a:lnTo>
                  <a:lnTo>
                    <a:pt x="627" y="1077"/>
                  </a:lnTo>
                  <a:lnTo>
                    <a:pt x="628" y="1076"/>
                  </a:lnTo>
                  <a:lnTo>
                    <a:pt x="627" y="1074"/>
                  </a:lnTo>
                  <a:lnTo>
                    <a:pt x="627" y="1072"/>
                  </a:lnTo>
                  <a:lnTo>
                    <a:pt x="625" y="1074"/>
                  </a:lnTo>
                  <a:lnTo>
                    <a:pt x="623" y="1071"/>
                  </a:lnTo>
                  <a:lnTo>
                    <a:pt x="620" y="1065"/>
                  </a:lnTo>
                  <a:lnTo>
                    <a:pt x="618" y="1062"/>
                  </a:lnTo>
                  <a:lnTo>
                    <a:pt x="621" y="1059"/>
                  </a:lnTo>
                  <a:lnTo>
                    <a:pt x="620" y="1055"/>
                  </a:lnTo>
                  <a:lnTo>
                    <a:pt x="620" y="1052"/>
                  </a:lnTo>
                  <a:lnTo>
                    <a:pt x="618" y="1043"/>
                  </a:lnTo>
                  <a:lnTo>
                    <a:pt x="625" y="1041"/>
                  </a:lnTo>
                  <a:close/>
                  <a:moveTo>
                    <a:pt x="596" y="1007"/>
                  </a:moveTo>
                  <a:lnTo>
                    <a:pt x="599" y="1011"/>
                  </a:lnTo>
                  <a:lnTo>
                    <a:pt x="604" y="1016"/>
                  </a:lnTo>
                  <a:lnTo>
                    <a:pt x="608" y="1018"/>
                  </a:lnTo>
                  <a:lnTo>
                    <a:pt x="611" y="1021"/>
                  </a:lnTo>
                  <a:lnTo>
                    <a:pt x="618" y="1024"/>
                  </a:lnTo>
                  <a:lnTo>
                    <a:pt x="621" y="1033"/>
                  </a:lnTo>
                  <a:lnTo>
                    <a:pt x="623" y="1036"/>
                  </a:lnTo>
                  <a:lnTo>
                    <a:pt x="623" y="1040"/>
                  </a:lnTo>
                  <a:lnTo>
                    <a:pt x="613" y="1045"/>
                  </a:lnTo>
                  <a:lnTo>
                    <a:pt x="615" y="1048"/>
                  </a:lnTo>
                  <a:lnTo>
                    <a:pt x="608" y="1047"/>
                  </a:lnTo>
                  <a:lnTo>
                    <a:pt x="606" y="1048"/>
                  </a:lnTo>
                  <a:lnTo>
                    <a:pt x="603" y="1045"/>
                  </a:lnTo>
                  <a:lnTo>
                    <a:pt x="601" y="1050"/>
                  </a:lnTo>
                  <a:lnTo>
                    <a:pt x="599" y="1050"/>
                  </a:lnTo>
                  <a:lnTo>
                    <a:pt x="596" y="1047"/>
                  </a:lnTo>
                  <a:lnTo>
                    <a:pt x="599" y="1045"/>
                  </a:lnTo>
                  <a:lnTo>
                    <a:pt x="596" y="1041"/>
                  </a:lnTo>
                  <a:lnTo>
                    <a:pt x="596" y="1040"/>
                  </a:lnTo>
                  <a:lnTo>
                    <a:pt x="594" y="1041"/>
                  </a:lnTo>
                  <a:lnTo>
                    <a:pt x="594" y="1040"/>
                  </a:lnTo>
                  <a:lnTo>
                    <a:pt x="596" y="1040"/>
                  </a:lnTo>
                  <a:lnTo>
                    <a:pt x="596" y="1038"/>
                  </a:lnTo>
                  <a:lnTo>
                    <a:pt x="597" y="1036"/>
                  </a:lnTo>
                  <a:lnTo>
                    <a:pt x="596" y="1031"/>
                  </a:lnTo>
                  <a:lnTo>
                    <a:pt x="597" y="1028"/>
                  </a:lnTo>
                  <a:lnTo>
                    <a:pt x="594" y="1023"/>
                  </a:lnTo>
                  <a:lnTo>
                    <a:pt x="596" y="1021"/>
                  </a:lnTo>
                  <a:lnTo>
                    <a:pt x="592" y="1016"/>
                  </a:lnTo>
                  <a:lnTo>
                    <a:pt x="594" y="1014"/>
                  </a:lnTo>
                  <a:lnTo>
                    <a:pt x="592" y="1009"/>
                  </a:lnTo>
                  <a:lnTo>
                    <a:pt x="596" y="1007"/>
                  </a:lnTo>
                  <a:close/>
                  <a:moveTo>
                    <a:pt x="565" y="992"/>
                  </a:moveTo>
                  <a:lnTo>
                    <a:pt x="567" y="992"/>
                  </a:lnTo>
                  <a:lnTo>
                    <a:pt x="565" y="992"/>
                  </a:lnTo>
                  <a:lnTo>
                    <a:pt x="567" y="994"/>
                  </a:lnTo>
                  <a:lnTo>
                    <a:pt x="565" y="995"/>
                  </a:lnTo>
                  <a:lnTo>
                    <a:pt x="562" y="992"/>
                  </a:lnTo>
                  <a:lnTo>
                    <a:pt x="562" y="990"/>
                  </a:lnTo>
                  <a:lnTo>
                    <a:pt x="565" y="992"/>
                  </a:lnTo>
                  <a:close/>
                  <a:moveTo>
                    <a:pt x="550" y="949"/>
                  </a:moveTo>
                  <a:lnTo>
                    <a:pt x="550" y="951"/>
                  </a:lnTo>
                  <a:lnTo>
                    <a:pt x="551" y="951"/>
                  </a:lnTo>
                  <a:lnTo>
                    <a:pt x="553" y="951"/>
                  </a:lnTo>
                  <a:lnTo>
                    <a:pt x="553" y="953"/>
                  </a:lnTo>
                  <a:lnTo>
                    <a:pt x="562" y="958"/>
                  </a:lnTo>
                  <a:lnTo>
                    <a:pt x="562" y="966"/>
                  </a:lnTo>
                  <a:lnTo>
                    <a:pt x="563" y="968"/>
                  </a:lnTo>
                  <a:lnTo>
                    <a:pt x="563" y="970"/>
                  </a:lnTo>
                  <a:lnTo>
                    <a:pt x="565" y="970"/>
                  </a:lnTo>
                  <a:lnTo>
                    <a:pt x="567" y="975"/>
                  </a:lnTo>
                  <a:lnTo>
                    <a:pt x="570" y="978"/>
                  </a:lnTo>
                  <a:lnTo>
                    <a:pt x="570" y="982"/>
                  </a:lnTo>
                  <a:lnTo>
                    <a:pt x="574" y="983"/>
                  </a:lnTo>
                  <a:lnTo>
                    <a:pt x="579" y="987"/>
                  </a:lnTo>
                  <a:lnTo>
                    <a:pt x="580" y="995"/>
                  </a:lnTo>
                  <a:lnTo>
                    <a:pt x="577" y="995"/>
                  </a:lnTo>
                  <a:lnTo>
                    <a:pt x="577" y="990"/>
                  </a:lnTo>
                  <a:lnTo>
                    <a:pt x="572" y="992"/>
                  </a:lnTo>
                  <a:lnTo>
                    <a:pt x="570" y="989"/>
                  </a:lnTo>
                  <a:lnTo>
                    <a:pt x="565" y="989"/>
                  </a:lnTo>
                  <a:lnTo>
                    <a:pt x="557" y="982"/>
                  </a:lnTo>
                  <a:lnTo>
                    <a:pt x="553" y="982"/>
                  </a:lnTo>
                  <a:lnTo>
                    <a:pt x="551" y="980"/>
                  </a:lnTo>
                  <a:lnTo>
                    <a:pt x="550" y="982"/>
                  </a:lnTo>
                  <a:lnTo>
                    <a:pt x="548" y="978"/>
                  </a:lnTo>
                  <a:lnTo>
                    <a:pt x="550" y="977"/>
                  </a:lnTo>
                  <a:lnTo>
                    <a:pt x="548" y="978"/>
                  </a:lnTo>
                  <a:lnTo>
                    <a:pt x="548" y="975"/>
                  </a:lnTo>
                  <a:lnTo>
                    <a:pt x="546" y="977"/>
                  </a:lnTo>
                  <a:lnTo>
                    <a:pt x="546" y="975"/>
                  </a:lnTo>
                  <a:lnTo>
                    <a:pt x="543" y="971"/>
                  </a:lnTo>
                  <a:lnTo>
                    <a:pt x="539" y="966"/>
                  </a:lnTo>
                  <a:lnTo>
                    <a:pt x="545" y="965"/>
                  </a:lnTo>
                  <a:lnTo>
                    <a:pt x="541" y="956"/>
                  </a:lnTo>
                  <a:lnTo>
                    <a:pt x="545" y="954"/>
                  </a:lnTo>
                  <a:lnTo>
                    <a:pt x="543" y="953"/>
                  </a:lnTo>
                  <a:lnTo>
                    <a:pt x="550" y="949"/>
                  </a:lnTo>
                  <a:close/>
                  <a:moveTo>
                    <a:pt x="545" y="948"/>
                  </a:moveTo>
                  <a:lnTo>
                    <a:pt x="546" y="951"/>
                  </a:lnTo>
                  <a:lnTo>
                    <a:pt x="543" y="948"/>
                  </a:lnTo>
                  <a:lnTo>
                    <a:pt x="545" y="948"/>
                  </a:lnTo>
                  <a:close/>
                  <a:moveTo>
                    <a:pt x="550" y="946"/>
                  </a:moveTo>
                  <a:lnTo>
                    <a:pt x="546" y="946"/>
                  </a:lnTo>
                  <a:lnTo>
                    <a:pt x="546" y="944"/>
                  </a:lnTo>
                  <a:lnTo>
                    <a:pt x="550" y="946"/>
                  </a:lnTo>
                  <a:close/>
                  <a:moveTo>
                    <a:pt x="514" y="936"/>
                  </a:moveTo>
                  <a:lnTo>
                    <a:pt x="514" y="939"/>
                  </a:lnTo>
                  <a:lnTo>
                    <a:pt x="512" y="939"/>
                  </a:lnTo>
                  <a:lnTo>
                    <a:pt x="514" y="936"/>
                  </a:lnTo>
                  <a:close/>
                  <a:moveTo>
                    <a:pt x="509" y="922"/>
                  </a:moveTo>
                  <a:lnTo>
                    <a:pt x="512" y="924"/>
                  </a:lnTo>
                  <a:lnTo>
                    <a:pt x="512" y="927"/>
                  </a:lnTo>
                  <a:lnTo>
                    <a:pt x="505" y="929"/>
                  </a:lnTo>
                  <a:lnTo>
                    <a:pt x="509" y="925"/>
                  </a:lnTo>
                  <a:lnTo>
                    <a:pt x="507" y="922"/>
                  </a:lnTo>
                  <a:lnTo>
                    <a:pt x="509" y="922"/>
                  </a:lnTo>
                  <a:close/>
                  <a:moveTo>
                    <a:pt x="644" y="850"/>
                  </a:moveTo>
                  <a:lnTo>
                    <a:pt x="642" y="852"/>
                  </a:lnTo>
                  <a:lnTo>
                    <a:pt x="644" y="852"/>
                  </a:lnTo>
                  <a:lnTo>
                    <a:pt x="645" y="854"/>
                  </a:lnTo>
                  <a:lnTo>
                    <a:pt x="642" y="855"/>
                  </a:lnTo>
                  <a:lnTo>
                    <a:pt x="642" y="850"/>
                  </a:lnTo>
                  <a:lnTo>
                    <a:pt x="644" y="850"/>
                  </a:lnTo>
                  <a:close/>
                  <a:moveTo>
                    <a:pt x="466" y="818"/>
                  </a:moveTo>
                  <a:lnTo>
                    <a:pt x="466" y="819"/>
                  </a:lnTo>
                  <a:lnTo>
                    <a:pt x="464" y="819"/>
                  </a:lnTo>
                  <a:lnTo>
                    <a:pt x="466" y="821"/>
                  </a:lnTo>
                  <a:lnTo>
                    <a:pt x="468" y="819"/>
                  </a:lnTo>
                  <a:lnTo>
                    <a:pt x="471" y="830"/>
                  </a:lnTo>
                  <a:lnTo>
                    <a:pt x="468" y="826"/>
                  </a:lnTo>
                  <a:lnTo>
                    <a:pt x="469" y="835"/>
                  </a:lnTo>
                  <a:lnTo>
                    <a:pt x="471" y="837"/>
                  </a:lnTo>
                  <a:lnTo>
                    <a:pt x="476" y="842"/>
                  </a:lnTo>
                  <a:lnTo>
                    <a:pt x="478" y="847"/>
                  </a:lnTo>
                  <a:lnTo>
                    <a:pt x="481" y="852"/>
                  </a:lnTo>
                  <a:lnTo>
                    <a:pt x="480" y="854"/>
                  </a:lnTo>
                  <a:lnTo>
                    <a:pt x="483" y="855"/>
                  </a:lnTo>
                  <a:lnTo>
                    <a:pt x="485" y="857"/>
                  </a:lnTo>
                  <a:lnTo>
                    <a:pt x="485" y="860"/>
                  </a:lnTo>
                  <a:lnTo>
                    <a:pt x="483" y="860"/>
                  </a:lnTo>
                  <a:lnTo>
                    <a:pt x="485" y="862"/>
                  </a:lnTo>
                  <a:lnTo>
                    <a:pt x="483" y="862"/>
                  </a:lnTo>
                  <a:lnTo>
                    <a:pt x="487" y="862"/>
                  </a:lnTo>
                  <a:lnTo>
                    <a:pt x="488" y="871"/>
                  </a:lnTo>
                  <a:lnTo>
                    <a:pt x="490" y="872"/>
                  </a:lnTo>
                  <a:lnTo>
                    <a:pt x="490" y="874"/>
                  </a:lnTo>
                  <a:lnTo>
                    <a:pt x="492" y="874"/>
                  </a:lnTo>
                  <a:lnTo>
                    <a:pt x="492" y="876"/>
                  </a:lnTo>
                  <a:lnTo>
                    <a:pt x="493" y="876"/>
                  </a:lnTo>
                  <a:lnTo>
                    <a:pt x="497" y="879"/>
                  </a:lnTo>
                  <a:lnTo>
                    <a:pt x="497" y="884"/>
                  </a:lnTo>
                  <a:lnTo>
                    <a:pt x="492" y="881"/>
                  </a:lnTo>
                  <a:lnTo>
                    <a:pt x="498" y="888"/>
                  </a:lnTo>
                  <a:lnTo>
                    <a:pt x="498" y="889"/>
                  </a:lnTo>
                  <a:lnTo>
                    <a:pt x="500" y="888"/>
                  </a:lnTo>
                  <a:lnTo>
                    <a:pt x="502" y="891"/>
                  </a:lnTo>
                  <a:lnTo>
                    <a:pt x="500" y="893"/>
                  </a:lnTo>
                  <a:lnTo>
                    <a:pt x="502" y="893"/>
                  </a:lnTo>
                  <a:lnTo>
                    <a:pt x="500" y="895"/>
                  </a:lnTo>
                  <a:lnTo>
                    <a:pt x="504" y="900"/>
                  </a:lnTo>
                  <a:lnTo>
                    <a:pt x="509" y="898"/>
                  </a:lnTo>
                  <a:lnTo>
                    <a:pt x="512" y="903"/>
                  </a:lnTo>
                  <a:lnTo>
                    <a:pt x="510" y="903"/>
                  </a:lnTo>
                  <a:lnTo>
                    <a:pt x="509" y="905"/>
                  </a:lnTo>
                  <a:lnTo>
                    <a:pt x="512" y="905"/>
                  </a:lnTo>
                  <a:lnTo>
                    <a:pt x="510" y="907"/>
                  </a:lnTo>
                  <a:lnTo>
                    <a:pt x="510" y="910"/>
                  </a:lnTo>
                  <a:lnTo>
                    <a:pt x="510" y="907"/>
                  </a:lnTo>
                  <a:lnTo>
                    <a:pt x="514" y="910"/>
                  </a:lnTo>
                  <a:lnTo>
                    <a:pt x="512" y="910"/>
                  </a:lnTo>
                  <a:lnTo>
                    <a:pt x="512" y="913"/>
                  </a:lnTo>
                  <a:lnTo>
                    <a:pt x="510" y="915"/>
                  </a:lnTo>
                  <a:lnTo>
                    <a:pt x="512" y="917"/>
                  </a:lnTo>
                  <a:lnTo>
                    <a:pt x="510" y="917"/>
                  </a:lnTo>
                  <a:lnTo>
                    <a:pt x="509" y="915"/>
                  </a:lnTo>
                  <a:lnTo>
                    <a:pt x="509" y="913"/>
                  </a:lnTo>
                  <a:lnTo>
                    <a:pt x="507" y="913"/>
                  </a:lnTo>
                  <a:lnTo>
                    <a:pt x="507" y="910"/>
                  </a:lnTo>
                  <a:lnTo>
                    <a:pt x="504" y="903"/>
                  </a:lnTo>
                  <a:lnTo>
                    <a:pt x="502" y="901"/>
                  </a:lnTo>
                  <a:lnTo>
                    <a:pt x="500" y="905"/>
                  </a:lnTo>
                  <a:lnTo>
                    <a:pt x="502" y="905"/>
                  </a:lnTo>
                  <a:lnTo>
                    <a:pt x="505" y="908"/>
                  </a:lnTo>
                  <a:lnTo>
                    <a:pt x="505" y="910"/>
                  </a:lnTo>
                  <a:lnTo>
                    <a:pt x="504" y="908"/>
                  </a:lnTo>
                  <a:lnTo>
                    <a:pt x="505" y="912"/>
                  </a:lnTo>
                  <a:lnTo>
                    <a:pt x="505" y="917"/>
                  </a:lnTo>
                  <a:lnTo>
                    <a:pt x="509" y="920"/>
                  </a:lnTo>
                  <a:lnTo>
                    <a:pt x="505" y="924"/>
                  </a:lnTo>
                  <a:lnTo>
                    <a:pt x="497" y="920"/>
                  </a:lnTo>
                  <a:lnTo>
                    <a:pt x="493" y="924"/>
                  </a:lnTo>
                  <a:lnTo>
                    <a:pt x="490" y="925"/>
                  </a:lnTo>
                  <a:lnTo>
                    <a:pt x="490" y="924"/>
                  </a:lnTo>
                  <a:lnTo>
                    <a:pt x="483" y="922"/>
                  </a:lnTo>
                  <a:lnTo>
                    <a:pt x="478" y="918"/>
                  </a:lnTo>
                  <a:lnTo>
                    <a:pt x="471" y="915"/>
                  </a:lnTo>
                  <a:lnTo>
                    <a:pt x="468" y="912"/>
                  </a:lnTo>
                  <a:lnTo>
                    <a:pt x="463" y="908"/>
                  </a:lnTo>
                  <a:lnTo>
                    <a:pt x="459" y="905"/>
                  </a:lnTo>
                  <a:lnTo>
                    <a:pt x="456" y="901"/>
                  </a:lnTo>
                  <a:lnTo>
                    <a:pt x="458" y="898"/>
                  </a:lnTo>
                  <a:lnTo>
                    <a:pt x="452" y="889"/>
                  </a:lnTo>
                  <a:lnTo>
                    <a:pt x="447" y="881"/>
                  </a:lnTo>
                  <a:lnTo>
                    <a:pt x="446" y="881"/>
                  </a:lnTo>
                  <a:lnTo>
                    <a:pt x="446" y="878"/>
                  </a:lnTo>
                  <a:lnTo>
                    <a:pt x="440" y="871"/>
                  </a:lnTo>
                  <a:lnTo>
                    <a:pt x="435" y="866"/>
                  </a:lnTo>
                  <a:lnTo>
                    <a:pt x="434" y="859"/>
                  </a:lnTo>
                  <a:lnTo>
                    <a:pt x="428" y="854"/>
                  </a:lnTo>
                  <a:lnTo>
                    <a:pt x="428" y="852"/>
                  </a:lnTo>
                  <a:lnTo>
                    <a:pt x="434" y="845"/>
                  </a:lnTo>
                  <a:lnTo>
                    <a:pt x="435" y="838"/>
                  </a:lnTo>
                  <a:lnTo>
                    <a:pt x="435" y="835"/>
                  </a:lnTo>
                  <a:lnTo>
                    <a:pt x="437" y="825"/>
                  </a:lnTo>
                  <a:lnTo>
                    <a:pt x="442" y="821"/>
                  </a:lnTo>
                  <a:lnTo>
                    <a:pt x="446" y="823"/>
                  </a:lnTo>
                  <a:lnTo>
                    <a:pt x="452" y="823"/>
                  </a:lnTo>
                  <a:lnTo>
                    <a:pt x="461" y="819"/>
                  </a:lnTo>
                  <a:lnTo>
                    <a:pt x="464" y="816"/>
                  </a:lnTo>
                  <a:lnTo>
                    <a:pt x="466" y="818"/>
                  </a:lnTo>
                  <a:close/>
                  <a:moveTo>
                    <a:pt x="510" y="679"/>
                  </a:moveTo>
                  <a:lnTo>
                    <a:pt x="512" y="679"/>
                  </a:lnTo>
                  <a:lnTo>
                    <a:pt x="512" y="683"/>
                  </a:lnTo>
                  <a:lnTo>
                    <a:pt x="510" y="683"/>
                  </a:lnTo>
                  <a:lnTo>
                    <a:pt x="510" y="679"/>
                  </a:lnTo>
                  <a:close/>
                </a:path>
              </a:pathLst>
            </a:custGeom>
            <a:solidFill>
              <a:srgbClr val="BFBFBF">
                <a:alpha val="2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486" name="Google Shape;1486;p2"/>
            <p:cNvGrpSpPr/>
            <p:nvPr/>
          </p:nvGrpSpPr>
          <p:grpSpPr>
            <a:xfrm>
              <a:off x="5403200" y="397697"/>
              <a:ext cx="6422420" cy="3723700"/>
              <a:chOff x="5403200" y="397697"/>
              <a:chExt cx="6422420" cy="3723700"/>
            </a:xfrm>
          </p:grpSpPr>
          <p:sp>
            <p:nvSpPr>
              <p:cNvPr id="1487" name="Google Shape;1487;p2"/>
              <p:cNvSpPr/>
              <p:nvPr/>
            </p:nvSpPr>
            <p:spPr>
              <a:xfrm>
                <a:off x="5403200" y="352065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8" name="Google Shape;1488;p2"/>
              <p:cNvSpPr/>
              <p:nvPr/>
            </p:nvSpPr>
            <p:spPr>
              <a:xfrm>
                <a:off x="8527400" y="398547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9" name="Google Shape;1489;p2"/>
              <p:cNvSpPr/>
              <p:nvPr/>
            </p:nvSpPr>
            <p:spPr>
              <a:xfrm>
                <a:off x="8832200" y="153183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0" name="Google Shape;1490;p2"/>
              <p:cNvSpPr/>
              <p:nvPr/>
            </p:nvSpPr>
            <p:spPr>
              <a:xfrm>
                <a:off x="10333340" y="139591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1" name="Google Shape;1491;p2"/>
              <p:cNvSpPr/>
              <p:nvPr/>
            </p:nvSpPr>
            <p:spPr>
              <a:xfrm>
                <a:off x="11689700" y="39769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2" name="Google Shape;1492;p2"/>
              <p:cNvSpPr/>
              <p:nvPr/>
            </p:nvSpPr>
            <p:spPr>
              <a:xfrm>
                <a:off x="8204305" y="254653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493" name="Google Shape;1493;p2"/>
            <p:cNvGrpSpPr/>
            <p:nvPr/>
          </p:nvGrpSpPr>
          <p:grpSpPr>
            <a:xfrm>
              <a:off x="5766596" y="243091"/>
              <a:ext cx="5923104" cy="3901003"/>
              <a:chOff x="5766596" y="243091"/>
              <a:chExt cx="5923104" cy="3901003"/>
            </a:xfrm>
          </p:grpSpPr>
          <p:sp>
            <p:nvSpPr>
              <p:cNvPr id="1494" name="Google Shape;1494;p2"/>
              <p:cNvSpPr/>
              <p:nvPr/>
            </p:nvSpPr>
            <p:spPr>
              <a:xfrm>
                <a:off x="5766596" y="361820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5" name="Google Shape;1495;p2"/>
              <p:cNvSpPr/>
              <p:nvPr/>
            </p:nvSpPr>
            <p:spPr>
              <a:xfrm>
                <a:off x="6030312" y="348228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6" name="Google Shape;1496;p2"/>
              <p:cNvSpPr/>
              <p:nvPr/>
            </p:nvSpPr>
            <p:spPr>
              <a:xfrm>
                <a:off x="7533643" y="3937655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7" name="Google Shape;1497;p2"/>
              <p:cNvSpPr/>
              <p:nvPr/>
            </p:nvSpPr>
            <p:spPr>
              <a:xfrm>
                <a:off x="6891119" y="348228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8" name="Google Shape;1498;p2"/>
              <p:cNvSpPr/>
              <p:nvPr/>
            </p:nvSpPr>
            <p:spPr>
              <a:xfrm>
                <a:off x="6510119" y="371582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9" name="Google Shape;1499;p2"/>
              <p:cNvSpPr/>
              <p:nvPr/>
            </p:nvSpPr>
            <p:spPr>
              <a:xfrm>
                <a:off x="7027039" y="385577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0" name="Google Shape;1500;p2"/>
              <p:cNvSpPr/>
              <p:nvPr/>
            </p:nvSpPr>
            <p:spPr>
              <a:xfrm>
                <a:off x="7179439" y="400817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1" name="Google Shape;1501;p2"/>
              <p:cNvSpPr/>
              <p:nvPr/>
            </p:nvSpPr>
            <p:spPr>
              <a:xfrm>
                <a:off x="9360664" y="345269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2" name="Google Shape;1502;p2"/>
              <p:cNvSpPr/>
              <p:nvPr/>
            </p:nvSpPr>
            <p:spPr>
              <a:xfrm>
                <a:off x="8968120" y="368616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3" name="Google Shape;1503;p2"/>
              <p:cNvSpPr/>
              <p:nvPr/>
            </p:nvSpPr>
            <p:spPr>
              <a:xfrm>
                <a:off x="8663320" y="2244409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4" name="Google Shape;1504;p2"/>
              <p:cNvSpPr/>
              <p:nvPr/>
            </p:nvSpPr>
            <p:spPr>
              <a:xfrm>
                <a:off x="9149805" y="2312369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5" name="Google Shape;1505;p2"/>
              <p:cNvSpPr/>
              <p:nvPr/>
            </p:nvSpPr>
            <p:spPr>
              <a:xfrm>
                <a:off x="8459440" y="268245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6" name="Google Shape;1506;p2"/>
              <p:cNvSpPr/>
              <p:nvPr/>
            </p:nvSpPr>
            <p:spPr>
              <a:xfrm>
                <a:off x="8561070" y="119380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7" name="Google Shape;1507;p2"/>
              <p:cNvSpPr/>
              <p:nvPr/>
            </p:nvSpPr>
            <p:spPr>
              <a:xfrm>
                <a:off x="8731280" y="192200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8" name="Google Shape;1508;p2"/>
              <p:cNvSpPr/>
              <p:nvPr/>
            </p:nvSpPr>
            <p:spPr>
              <a:xfrm>
                <a:off x="9138420" y="1940136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9" name="Google Shape;1509;p2"/>
              <p:cNvSpPr/>
              <p:nvPr/>
            </p:nvSpPr>
            <p:spPr>
              <a:xfrm>
                <a:off x="8279886" y="2026849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0" name="Google Shape;1510;p2"/>
              <p:cNvSpPr/>
              <p:nvPr/>
            </p:nvSpPr>
            <p:spPr>
              <a:xfrm>
                <a:off x="10184220" y="379011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1" name="Google Shape;1511;p2"/>
              <p:cNvSpPr/>
              <p:nvPr/>
            </p:nvSpPr>
            <p:spPr>
              <a:xfrm>
                <a:off x="9641295" y="883836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2" name="Google Shape;1512;p2"/>
              <p:cNvSpPr/>
              <p:nvPr/>
            </p:nvSpPr>
            <p:spPr>
              <a:xfrm>
                <a:off x="9936570" y="159979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3" name="Google Shape;1513;p2"/>
              <p:cNvSpPr/>
              <p:nvPr/>
            </p:nvSpPr>
            <p:spPr>
              <a:xfrm>
                <a:off x="10236410" y="2076056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4" name="Google Shape;1514;p2"/>
              <p:cNvSpPr/>
              <p:nvPr/>
            </p:nvSpPr>
            <p:spPr>
              <a:xfrm>
                <a:off x="10333340" y="2997919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5" name="Google Shape;1515;p2"/>
              <p:cNvSpPr/>
              <p:nvPr/>
            </p:nvSpPr>
            <p:spPr>
              <a:xfrm>
                <a:off x="11553780" y="2238243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6" name="Google Shape;1516;p2"/>
              <p:cNvSpPr/>
              <p:nvPr/>
            </p:nvSpPr>
            <p:spPr>
              <a:xfrm>
                <a:off x="9739070" y="1330043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7" name="Google Shape;1517;p2"/>
              <p:cNvSpPr/>
              <p:nvPr/>
            </p:nvSpPr>
            <p:spPr>
              <a:xfrm>
                <a:off x="10901120" y="243091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8" name="Google Shape;1518;p2"/>
              <p:cNvSpPr/>
              <p:nvPr/>
            </p:nvSpPr>
            <p:spPr>
              <a:xfrm>
                <a:off x="9988715" y="3171575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9" name="Google Shape;1519;p2"/>
              <p:cNvSpPr/>
              <p:nvPr/>
            </p:nvSpPr>
            <p:spPr>
              <a:xfrm>
                <a:off x="10765200" y="254653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520" name="Google Shape;1520;p2"/>
            <p:cNvGrpSpPr/>
            <p:nvPr/>
          </p:nvGrpSpPr>
          <p:grpSpPr>
            <a:xfrm>
              <a:off x="5031504" y="533617"/>
              <a:ext cx="6590236" cy="3675878"/>
              <a:chOff x="5031504" y="533617"/>
              <a:chExt cx="6590236" cy="3675878"/>
            </a:xfrm>
          </p:grpSpPr>
          <p:sp>
            <p:nvSpPr>
              <p:cNvPr id="1521" name="Google Shape;1521;p2"/>
              <p:cNvSpPr/>
              <p:nvPr/>
            </p:nvSpPr>
            <p:spPr>
              <a:xfrm>
                <a:off x="8799240" y="119380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2" name="Google Shape;1522;p2"/>
              <p:cNvSpPr/>
              <p:nvPr/>
            </p:nvSpPr>
            <p:spPr>
              <a:xfrm>
                <a:off x="8493110" y="173571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3" name="Google Shape;1523;p2"/>
              <p:cNvSpPr/>
              <p:nvPr/>
            </p:nvSpPr>
            <p:spPr>
              <a:xfrm>
                <a:off x="9081845" y="1717261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4" name="Google Shape;1524;p2"/>
              <p:cNvSpPr/>
              <p:nvPr/>
            </p:nvSpPr>
            <p:spPr>
              <a:xfrm>
                <a:off x="8867200" y="237475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5" name="Google Shape;1525;p2"/>
              <p:cNvSpPr/>
              <p:nvPr/>
            </p:nvSpPr>
            <p:spPr>
              <a:xfrm>
                <a:off x="8279886" y="2306203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6" name="Google Shape;1526;p2"/>
              <p:cNvSpPr/>
              <p:nvPr/>
            </p:nvSpPr>
            <p:spPr>
              <a:xfrm>
                <a:off x="7766363" y="2380329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7" name="Google Shape;1527;p2"/>
              <p:cNvSpPr/>
              <p:nvPr/>
            </p:nvSpPr>
            <p:spPr>
              <a:xfrm>
                <a:off x="8020200" y="2555039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8" name="Google Shape;1528;p2"/>
              <p:cNvSpPr/>
              <p:nvPr/>
            </p:nvSpPr>
            <p:spPr>
              <a:xfrm>
                <a:off x="8751765" y="261449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9" name="Google Shape;1529;p2"/>
              <p:cNvSpPr/>
              <p:nvPr/>
            </p:nvSpPr>
            <p:spPr>
              <a:xfrm>
                <a:off x="7834323" y="3937655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0" name="Google Shape;1530;p2"/>
              <p:cNvSpPr/>
              <p:nvPr/>
            </p:nvSpPr>
            <p:spPr>
              <a:xfrm>
                <a:off x="7247399" y="361820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1" name="Google Shape;1531;p2"/>
              <p:cNvSpPr/>
              <p:nvPr/>
            </p:nvSpPr>
            <p:spPr>
              <a:xfrm>
                <a:off x="7669563" y="361820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2" name="Google Shape;1532;p2"/>
              <p:cNvSpPr/>
              <p:nvPr/>
            </p:nvSpPr>
            <p:spPr>
              <a:xfrm>
                <a:off x="6269388" y="3441321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3" name="Google Shape;1533;p2"/>
              <p:cNvSpPr/>
              <p:nvPr/>
            </p:nvSpPr>
            <p:spPr>
              <a:xfrm>
                <a:off x="6204651" y="375412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4" name="Google Shape;1534;p2"/>
              <p:cNvSpPr/>
              <p:nvPr/>
            </p:nvSpPr>
            <p:spPr>
              <a:xfrm>
                <a:off x="6823159" y="3976671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5" name="Google Shape;1535;p2"/>
              <p:cNvSpPr/>
              <p:nvPr/>
            </p:nvSpPr>
            <p:spPr>
              <a:xfrm>
                <a:off x="6645378" y="3482284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6" name="Google Shape;1536;p2"/>
              <p:cNvSpPr/>
              <p:nvPr/>
            </p:nvSpPr>
            <p:spPr>
              <a:xfrm>
                <a:off x="7304047" y="3836355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7" name="Google Shape;1537;p2"/>
              <p:cNvSpPr/>
              <p:nvPr/>
            </p:nvSpPr>
            <p:spPr>
              <a:xfrm>
                <a:off x="8772259" y="3836355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8" name="Google Shape;1538;p2"/>
              <p:cNvSpPr/>
              <p:nvPr/>
            </p:nvSpPr>
            <p:spPr>
              <a:xfrm>
                <a:off x="8156120" y="4073575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9" name="Google Shape;1539;p2"/>
              <p:cNvSpPr/>
              <p:nvPr/>
            </p:nvSpPr>
            <p:spPr>
              <a:xfrm>
                <a:off x="10072490" y="1804216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0" name="Google Shape;1540;p2"/>
              <p:cNvSpPr/>
              <p:nvPr/>
            </p:nvSpPr>
            <p:spPr>
              <a:xfrm>
                <a:off x="11149381" y="904039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1" name="Google Shape;1541;p2"/>
              <p:cNvSpPr/>
              <p:nvPr/>
            </p:nvSpPr>
            <p:spPr>
              <a:xfrm>
                <a:off x="10901120" y="275041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2" name="Google Shape;1542;p2"/>
              <p:cNvSpPr/>
              <p:nvPr/>
            </p:nvSpPr>
            <p:spPr>
              <a:xfrm>
                <a:off x="9641295" y="3305401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3" name="Google Shape;1543;p2"/>
              <p:cNvSpPr/>
              <p:nvPr/>
            </p:nvSpPr>
            <p:spPr>
              <a:xfrm>
                <a:off x="10004530" y="720615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4" name="Google Shape;1544;p2"/>
              <p:cNvSpPr/>
              <p:nvPr/>
            </p:nvSpPr>
            <p:spPr>
              <a:xfrm>
                <a:off x="11485820" y="53361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5" name="Google Shape;1545;p2"/>
              <p:cNvSpPr/>
              <p:nvPr/>
            </p:nvSpPr>
            <p:spPr>
              <a:xfrm>
                <a:off x="10106825" y="105788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6" name="Google Shape;1546;p2"/>
              <p:cNvSpPr/>
              <p:nvPr/>
            </p:nvSpPr>
            <p:spPr>
              <a:xfrm>
                <a:off x="8961965" y="2108489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7" name="Google Shape;1547;p2"/>
              <p:cNvSpPr/>
              <p:nvPr/>
            </p:nvSpPr>
            <p:spPr>
              <a:xfrm>
                <a:off x="6756709" y="3713322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8" name="Google Shape;1548;p2"/>
              <p:cNvSpPr/>
              <p:nvPr/>
            </p:nvSpPr>
            <p:spPr>
              <a:xfrm>
                <a:off x="5031504" y="357990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9" name="Google Shape;1549;p2"/>
              <p:cNvSpPr/>
              <p:nvPr/>
            </p:nvSpPr>
            <p:spPr>
              <a:xfrm>
                <a:off x="8088160" y="2184123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0" name="Google Shape;1550;p2"/>
              <p:cNvSpPr/>
              <p:nvPr/>
            </p:nvSpPr>
            <p:spPr>
              <a:xfrm>
                <a:off x="11013461" y="237475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1" name="Google Shape;1551;p2"/>
              <p:cNvSpPr/>
              <p:nvPr/>
            </p:nvSpPr>
            <p:spPr>
              <a:xfrm>
                <a:off x="10469260" y="1649301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2" name="Google Shape;1552;p2"/>
              <p:cNvSpPr/>
              <p:nvPr/>
            </p:nvSpPr>
            <p:spPr>
              <a:xfrm>
                <a:off x="10027435" y="1398003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3" name="Google Shape;1553;p2"/>
              <p:cNvSpPr/>
              <p:nvPr/>
            </p:nvSpPr>
            <p:spPr>
              <a:xfrm>
                <a:off x="9144270" y="130055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4" name="Google Shape;1554;p2"/>
              <p:cNvSpPr/>
              <p:nvPr/>
            </p:nvSpPr>
            <p:spPr>
              <a:xfrm>
                <a:off x="9175370" y="3588617"/>
                <a:ext cx="135920" cy="135920"/>
              </a:xfrm>
              <a:prstGeom prst="ellipse">
                <a:avLst/>
              </a:prstGeom>
              <a:solidFill>
                <a:srgbClr val="108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1555" name="Google Shape;1555;p2"/>
          <p:cNvSpPr txBox="1">
            <a:spLocks noGrp="1"/>
          </p:cNvSpPr>
          <p:nvPr>
            <p:ph type="title"/>
          </p:nvPr>
        </p:nvSpPr>
        <p:spPr>
          <a:xfrm>
            <a:off x="621062" y="892872"/>
            <a:ext cx="1108252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None/>
            </a:pPr>
            <a:r>
              <a:rPr lang="en-US" sz="2100" dirty="0" err="1"/>
              <a:t>Pemerataan</a:t>
            </a:r>
            <a:r>
              <a:rPr lang="en-US" sz="2100" dirty="0"/>
              <a:t> </a:t>
            </a:r>
            <a:r>
              <a:rPr lang="en-US" sz="2100" dirty="0" err="1"/>
              <a:t>layanan</a:t>
            </a:r>
            <a:r>
              <a:rPr lang="en-US" sz="2100" dirty="0"/>
              <a:t> </a:t>
            </a:r>
            <a:r>
              <a:rPr lang="en-US" sz="2100" dirty="0" err="1"/>
              <a:t>rujukan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dirty="0" err="1"/>
              <a:t>optimalisasi</a:t>
            </a:r>
            <a:r>
              <a:rPr lang="en-US" sz="2100" dirty="0"/>
              <a:t> </a:t>
            </a:r>
            <a:r>
              <a:rPr lang="en-US" sz="2100" dirty="0" err="1"/>
              <a:t>jejaring</a:t>
            </a:r>
            <a:r>
              <a:rPr lang="en-US" sz="2100" dirty="0"/>
              <a:t> RS </a:t>
            </a:r>
            <a:r>
              <a:rPr lang="en-US" sz="2100" dirty="0" err="1"/>
              <a:t>untuk</a:t>
            </a:r>
            <a:r>
              <a:rPr lang="en-US" sz="2100" dirty="0"/>
              <a:t> 5 </a:t>
            </a:r>
            <a:r>
              <a:rPr lang="en-US" sz="2100" dirty="0" err="1"/>
              <a:t>penyakit</a:t>
            </a:r>
            <a:r>
              <a:rPr lang="en-US" sz="2100" dirty="0"/>
              <a:t> (</a:t>
            </a:r>
            <a:r>
              <a:rPr lang="en-US" sz="2100" dirty="0" err="1"/>
              <a:t>jantung</a:t>
            </a:r>
            <a:r>
              <a:rPr lang="en-US" sz="2100" dirty="0"/>
              <a:t>, </a:t>
            </a:r>
            <a:r>
              <a:rPr lang="en-US" sz="2100" dirty="0" err="1"/>
              <a:t>kanker</a:t>
            </a:r>
            <a:r>
              <a:rPr lang="en-US" sz="2100" dirty="0"/>
              <a:t>, stroke dan </a:t>
            </a:r>
            <a:r>
              <a:rPr lang="en-US" sz="2100" dirty="0" err="1"/>
              <a:t>uro-nefro</a:t>
            </a:r>
            <a:r>
              <a:rPr lang="en-US" sz="2100" dirty="0"/>
              <a:t>) </a:t>
            </a:r>
            <a:r>
              <a:rPr lang="en-US" sz="2100" dirty="0" err="1"/>
              <a:t>ditargetkan</a:t>
            </a:r>
            <a:r>
              <a:rPr lang="en-US" sz="2100" dirty="0"/>
              <a:t> </a:t>
            </a:r>
            <a:r>
              <a:rPr lang="en-US" sz="2100" dirty="0" err="1"/>
              <a:t>mencapai</a:t>
            </a:r>
            <a:r>
              <a:rPr lang="en-US" sz="2100" dirty="0"/>
              <a:t> 100% </a:t>
            </a:r>
            <a:r>
              <a:rPr lang="en-US" sz="2100" dirty="0" err="1"/>
              <a:t>kab</a:t>
            </a:r>
            <a:r>
              <a:rPr lang="en-US" sz="2100" dirty="0"/>
              <a:t>/</a:t>
            </a:r>
            <a:r>
              <a:rPr lang="en-US" sz="2100" dirty="0" err="1"/>
              <a:t>kota</a:t>
            </a:r>
            <a:r>
              <a:rPr lang="en-US" sz="2100" dirty="0"/>
              <a:t> di 2027</a:t>
            </a:r>
            <a:endParaRPr sz="2100" dirty="0"/>
          </a:p>
        </p:txBody>
      </p:sp>
      <p:cxnSp>
        <p:nvCxnSpPr>
          <p:cNvPr id="1558" name="Google Shape;1558;p2"/>
          <p:cNvCxnSpPr/>
          <p:nvPr/>
        </p:nvCxnSpPr>
        <p:spPr>
          <a:xfrm>
            <a:off x="554736" y="4565050"/>
            <a:ext cx="11082528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59" name="Google Shape;1559;p2"/>
          <p:cNvGrpSpPr/>
          <p:nvPr/>
        </p:nvGrpSpPr>
        <p:grpSpPr>
          <a:xfrm>
            <a:off x="10667457" y="2511753"/>
            <a:ext cx="1381741" cy="1142899"/>
            <a:chOff x="10667457" y="2511753"/>
            <a:chExt cx="1381741" cy="1142899"/>
          </a:xfrm>
        </p:grpSpPr>
        <p:sp>
          <p:nvSpPr>
            <p:cNvPr id="1560" name="Google Shape;1560;p2"/>
            <p:cNvSpPr/>
            <p:nvPr/>
          </p:nvSpPr>
          <p:spPr>
            <a:xfrm>
              <a:off x="10667457" y="2511753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1949664" y="2733937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11587543" y="2718578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11916679" y="2942159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11390968" y="2946497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11107009" y="2892392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11653823" y="2996264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11873966" y="3182502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11949664" y="3344868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11799384" y="3555118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10893027" y="2568574"/>
              <a:ext cx="99534" cy="99534"/>
            </a:xfrm>
            <a:prstGeom prst="ellipse">
              <a:avLst/>
            </a:prstGeom>
            <a:solidFill>
              <a:srgbClr val="1086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71" name="Google Shape;1571;p2"/>
          <p:cNvSpPr txBox="1"/>
          <p:nvPr/>
        </p:nvSpPr>
        <p:spPr>
          <a:xfrm>
            <a:off x="494070" y="6286474"/>
            <a:ext cx="289848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entury Gothic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*507 Kab/kota yang sudah memiliki RSUD</a:t>
            </a:r>
            <a:endParaRPr sz="105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24"/>
          <p:cNvSpPr txBox="1"/>
          <p:nvPr/>
        </p:nvSpPr>
        <p:spPr>
          <a:xfrm>
            <a:off x="2297015" y="1001364"/>
            <a:ext cx="2002999" cy="4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Mentor:</a:t>
            </a:r>
            <a:endParaRPr sz="1400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ts val="1100"/>
            </a:pPr>
            <a:r>
              <a:rPr lang="en-GB" sz="1100" b="1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RS </a:t>
            </a:r>
            <a:r>
              <a:rPr lang="en-GB" sz="1100" b="1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Kanker</a:t>
            </a:r>
            <a:r>
              <a:rPr lang="en-GB" sz="1100" b="1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b="1" kern="0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Dharmais</a:t>
            </a:r>
            <a:endParaRPr sz="1100" b="1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19" name="Google Shape;819;p124"/>
          <p:cNvGrpSpPr/>
          <p:nvPr/>
        </p:nvGrpSpPr>
        <p:grpSpPr>
          <a:xfrm>
            <a:off x="1749744" y="1003314"/>
            <a:ext cx="487863" cy="483293"/>
            <a:chOff x="1016000" y="1016000"/>
            <a:chExt cx="396228" cy="396228"/>
          </a:xfrm>
        </p:grpSpPr>
        <p:sp>
          <p:nvSpPr>
            <p:cNvPr id="820" name="Google Shape;820;p124"/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lt1"/>
            </a:solidFill>
            <a:ln w="19050" cap="sq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  <a:buFont typeface="Arial"/>
                <a:buNone/>
              </a:pPr>
              <a:endParaRPr sz="12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21" name="Google Shape;821;p124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2" name="Google Shape;822;p124"/>
          <p:cNvSpPr txBox="1"/>
          <p:nvPr/>
        </p:nvSpPr>
        <p:spPr>
          <a:xfrm>
            <a:off x="5379075" y="1003312"/>
            <a:ext cx="5201894" cy="45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5096" indent="-114297">
              <a:buClr>
                <a:srgbClr val="000000"/>
              </a:buClr>
              <a:buSzPts val="800"/>
            </a:pPr>
            <a:r>
              <a:rPr lang="en-US" sz="2100" b="1" i="1" kern="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Cancer Services Networking</a:t>
            </a:r>
            <a:endParaRPr sz="2100" b="1" i="1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700"/>
              <a:buFont typeface="Arial"/>
              <a:buNone/>
            </a:pPr>
            <a:endParaRPr sz="2100" b="1" i="1" kern="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24" descr="Peta Sumatera: Sejarah, Letak, Definisi, Provinsi dan Budaya"/>
          <p:cNvSpPr/>
          <p:nvPr/>
        </p:nvSpPr>
        <p:spPr>
          <a:xfrm>
            <a:off x="1679575" y="712789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124"/>
          <p:cNvGrpSpPr/>
          <p:nvPr/>
        </p:nvGrpSpPr>
        <p:grpSpPr>
          <a:xfrm>
            <a:off x="2228232" y="2347154"/>
            <a:ext cx="9191641" cy="3794572"/>
            <a:chOff x="907269" y="1239054"/>
            <a:chExt cx="10070625" cy="4375810"/>
          </a:xfrm>
        </p:grpSpPr>
        <p:sp>
          <p:nvSpPr>
            <p:cNvPr id="825" name="Google Shape;825;p124"/>
            <p:cNvSpPr/>
            <p:nvPr/>
          </p:nvSpPr>
          <p:spPr>
            <a:xfrm>
              <a:off x="4719981" y="4430158"/>
              <a:ext cx="152551" cy="121493"/>
            </a:xfrm>
            <a:custGeom>
              <a:avLst/>
              <a:gdLst/>
              <a:ahLst/>
              <a:cxnLst/>
              <a:rect l="l" t="t" r="r" b="b"/>
              <a:pathLst>
                <a:path w="389" h="293" extrusionOk="0">
                  <a:moveTo>
                    <a:pt x="389" y="290"/>
                  </a:moveTo>
                  <a:lnTo>
                    <a:pt x="270" y="293"/>
                  </a:lnTo>
                  <a:lnTo>
                    <a:pt x="109" y="248"/>
                  </a:lnTo>
                  <a:lnTo>
                    <a:pt x="0" y="149"/>
                  </a:lnTo>
                  <a:lnTo>
                    <a:pt x="75" y="66"/>
                  </a:lnTo>
                  <a:lnTo>
                    <a:pt x="166" y="0"/>
                  </a:lnTo>
                  <a:lnTo>
                    <a:pt x="355" y="134"/>
                  </a:lnTo>
                  <a:lnTo>
                    <a:pt x="389" y="290"/>
                  </a:lnTo>
                  <a:close/>
                </a:path>
              </a:pathLst>
            </a:custGeom>
            <a:solidFill>
              <a:srgbClr val="5F5F5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6" name="Google Shape;826;p124"/>
            <p:cNvSpPr/>
            <p:nvPr/>
          </p:nvSpPr>
          <p:spPr>
            <a:xfrm>
              <a:off x="907269" y="3220650"/>
              <a:ext cx="1351815" cy="299265"/>
            </a:xfrm>
            <a:custGeom>
              <a:avLst/>
              <a:gdLst/>
              <a:ahLst/>
              <a:cxnLst/>
              <a:rect l="l" t="t" r="r" b="b"/>
              <a:pathLst>
                <a:path w="1508760" h="334010" extrusionOk="0">
                  <a:moveTo>
                    <a:pt x="1453133" y="0"/>
                  </a:moveTo>
                  <a:lnTo>
                    <a:pt x="55626" y="0"/>
                  </a:lnTo>
                  <a:lnTo>
                    <a:pt x="33973" y="4369"/>
                  </a:lnTo>
                  <a:lnTo>
                    <a:pt x="16292" y="16287"/>
                  </a:lnTo>
                  <a:lnTo>
                    <a:pt x="4371" y="33968"/>
                  </a:lnTo>
                  <a:lnTo>
                    <a:pt x="0" y="55626"/>
                  </a:lnTo>
                  <a:lnTo>
                    <a:pt x="0" y="278130"/>
                  </a:lnTo>
                  <a:lnTo>
                    <a:pt x="4371" y="299787"/>
                  </a:lnTo>
                  <a:lnTo>
                    <a:pt x="16292" y="317468"/>
                  </a:lnTo>
                  <a:lnTo>
                    <a:pt x="33973" y="329386"/>
                  </a:lnTo>
                  <a:lnTo>
                    <a:pt x="55626" y="333756"/>
                  </a:lnTo>
                  <a:lnTo>
                    <a:pt x="1453133" y="333756"/>
                  </a:lnTo>
                  <a:lnTo>
                    <a:pt x="1474791" y="329386"/>
                  </a:lnTo>
                  <a:lnTo>
                    <a:pt x="1492472" y="317468"/>
                  </a:lnTo>
                  <a:lnTo>
                    <a:pt x="1504390" y="299787"/>
                  </a:lnTo>
                  <a:lnTo>
                    <a:pt x="1508760" y="278130"/>
                  </a:lnTo>
                  <a:lnTo>
                    <a:pt x="1508760" y="55626"/>
                  </a:lnTo>
                  <a:lnTo>
                    <a:pt x="1504390" y="33968"/>
                  </a:lnTo>
                  <a:lnTo>
                    <a:pt x="1492472" y="16287"/>
                  </a:lnTo>
                  <a:lnTo>
                    <a:pt x="1474791" y="4369"/>
                  </a:lnTo>
                  <a:lnTo>
                    <a:pt x="1453133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7" name="Google Shape;827;p124"/>
            <p:cNvSpPr txBox="1"/>
            <p:nvPr/>
          </p:nvSpPr>
          <p:spPr>
            <a:xfrm>
              <a:off x="983010" y="3262861"/>
              <a:ext cx="1200329" cy="20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525" rIns="0" bIns="0" anchor="t" anchorCtr="0">
              <a:spAutoFit/>
            </a:bodyPr>
            <a:lstStyle/>
            <a:p>
              <a:pPr marL="355591" indent="-342892">
                <a:lnSpc>
                  <a:spcPct val="114999"/>
                </a:lnSpc>
                <a:buClr>
                  <a:srgbClr val="000000"/>
                </a:buClr>
                <a:buSzPts val="800"/>
              </a:pPr>
              <a:r>
                <a:rPr lang="en-GB"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RSUP Dr. M. Djamil  </a:t>
              </a: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28" name="Google Shape;828;p12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3935" y="4779665"/>
              <a:ext cx="403496" cy="219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9" name="Google Shape;829;p124"/>
            <p:cNvSpPr/>
            <p:nvPr/>
          </p:nvSpPr>
          <p:spPr>
            <a:xfrm>
              <a:off x="6525101" y="4766695"/>
              <a:ext cx="386883" cy="202545"/>
            </a:xfrm>
            <a:custGeom>
              <a:avLst/>
              <a:gdLst/>
              <a:ahLst/>
              <a:cxnLst/>
              <a:rect l="l" t="t" r="r" b="b"/>
              <a:pathLst>
                <a:path w="431800" h="226060" extrusionOk="0">
                  <a:moveTo>
                    <a:pt x="234315" y="0"/>
                  </a:moveTo>
                  <a:lnTo>
                    <a:pt x="181736" y="20446"/>
                  </a:lnTo>
                  <a:lnTo>
                    <a:pt x="89788" y="18287"/>
                  </a:lnTo>
                  <a:lnTo>
                    <a:pt x="0" y="50126"/>
                  </a:lnTo>
                  <a:lnTo>
                    <a:pt x="43815" y="107073"/>
                  </a:lnTo>
                  <a:lnTo>
                    <a:pt x="142367" y="107073"/>
                  </a:lnTo>
                  <a:lnTo>
                    <a:pt x="234315" y="157200"/>
                  </a:lnTo>
                  <a:lnTo>
                    <a:pt x="275844" y="216433"/>
                  </a:lnTo>
                  <a:lnTo>
                    <a:pt x="361187" y="225552"/>
                  </a:lnTo>
                  <a:lnTo>
                    <a:pt x="431292" y="182257"/>
                  </a:lnTo>
                  <a:lnTo>
                    <a:pt x="341502" y="82016"/>
                  </a:lnTo>
                  <a:lnTo>
                    <a:pt x="293370" y="61518"/>
                  </a:lnTo>
                  <a:lnTo>
                    <a:pt x="234315" y="0"/>
                  </a:lnTo>
                  <a:close/>
                </a:path>
              </a:pathLst>
            </a:custGeom>
            <a:solidFill>
              <a:srgbClr val="0155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0" name="Google Shape;830;p124"/>
            <p:cNvSpPr/>
            <p:nvPr/>
          </p:nvSpPr>
          <p:spPr>
            <a:xfrm>
              <a:off x="6525101" y="4766695"/>
              <a:ext cx="386883" cy="202545"/>
            </a:xfrm>
            <a:custGeom>
              <a:avLst/>
              <a:gdLst/>
              <a:ahLst/>
              <a:cxnLst/>
              <a:rect l="l" t="t" r="r" b="b"/>
              <a:pathLst>
                <a:path w="431800" h="226060" extrusionOk="0">
                  <a:moveTo>
                    <a:pt x="275844" y="216433"/>
                  </a:moveTo>
                  <a:lnTo>
                    <a:pt x="234315" y="157200"/>
                  </a:lnTo>
                  <a:lnTo>
                    <a:pt x="142367" y="107073"/>
                  </a:lnTo>
                  <a:lnTo>
                    <a:pt x="43815" y="107073"/>
                  </a:lnTo>
                  <a:lnTo>
                    <a:pt x="0" y="50126"/>
                  </a:lnTo>
                  <a:lnTo>
                    <a:pt x="89788" y="18287"/>
                  </a:lnTo>
                  <a:lnTo>
                    <a:pt x="181736" y="20446"/>
                  </a:lnTo>
                  <a:lnTo>
                    <a:pt x="234315" y="0"/>
                  </a:lnTo>
                  <a:lnTo>
                    <a:pt x="260476" y="27305"/>
                  </a:lnTo>
                  <a:lnTo>
                    <a:pt x="293370" y="61518"/>
                  </a:lnTo>
                  <a:lnTo>
                    <a:pt x="341502" y="82016"/>
                  </a:lnTo>
                  <a:lnTo>
                    <a:pt x="431292" y="182257"/>
                  </a:lnTo>
                  <a:lnTo>
                    <a:pt x="361187" y="225552"/>
                  </a:lnTo>
                  <a:lnTo>
                    <a:pt x="275844" y="216433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31" name="Google Shape;831;p124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0852" y="3479729"/>
              <a:ext cx="275153" cy="180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p124"/>
            <p:cNvSpPr/>
            <p:nvPr/>
          </p:nvSpPr>
          <p:spPr>
            <a:xfrm>
              <a:off x="7952016" y="3466770"/>
              <a:ext cx="258301" cy="163857"/>
            </a:xfrm>
            <a:custGeom>
              <a:avLst/>
              <a:gdLst/>
              <a:ahLst/>
              <a:cxnLst/>
              <a:rect l="l" t="t" r="r" b="b"/>
              <a:pathLst>
                <a:path w="288290" h="182879" extrusionOk="0">
                  <a:moveTo>
                    <a:pt x="152907" y="0"/>
                  </a:moveTo>
                  <a:lnTo>
                    <a:pt x="66421" y="18287"/>
                  </a:lnTo>
                  <a:lnTo>
                    <a:pt x="2158" y="20574"/>
                  </a:lnTo>
                  <a:lnTo>
                    <a:pt x="0" y="59436"/>
                  </a:lnTo>
                  <a:lnTo>
                    <a:pt x="28828" y="114300"/>
                  </a:lnTo>
                  <a:lnTo>
                    <a:pt x="101980" y="162306"/>
                  </a:lnTo>
                  <a:lnTo>
                    <a:pt x="199390" y="182880"/>
                  </a:lnTo>
                  <a:lnTo>
                    <a:pt x="239268" y="141731"/>
                  </a:lnTo>
                  <a:lnTo>
                    <a:pt x="288036" y="116586"/>
                  </a:lnTo>
                  <a:lnTo>
                    <a:pt x="245999" y="68580"/>
                  </a:lnTo>
                  <a:lnTo>
                    <a:pt x="239268" y="25146"/>
                  </a:lnTo>
                  <a:lnTo>
                    <a:pt x="15290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3" name="Google Shape;833;p124"/>
            <p:cNvSpPr/>
            <p:nvPr/>
          </p:nvSpPr>
          <p:spPr>
            <a:xfrm>
              <a:off x="7952016" y="3466770"/>
              <a:ext cx="258301" cy="163857"/>
            </a:xfrm>
            <a:custGeom>
              <a:avLst/>
              <a:gdLst/>
              <a:ahLst/>
              <a:cxnLst/>
              <a:rect l="l" t="t" r="r" b="b"/>
              <a:pathLst>
                <a:path w="288290" h="182879" extrusionOk="0">
                  <a:moveTo>
                    <a:pt x="0" y="59436"/>
                  </a:moveTo>
                  <a:lnTo>
                    <a:pt x="28828" y="114300"/>
                  </a:lnTo>
                  <a:lnTo>
                    <a:pt x="101980" y="162306"/>
                  </a:lnTo>
                  <a:lnTo>
                    <a:pt x="199390" y="182880"/>
                  </a:lnTo>
                  <a:lnTo>
                    <a:pt x="239268" y="141731"/>
                  </a:lnTo>
                  <a:lnTo>
                    <a:pt x="288036" y="116586"/>
                  </a:lnTo>
                  <a:lnTo>
                    <a:pt x="245999" y="68580"/>
                  </a:lnTo>
                  <a:lnTo>
                    <a:pt x="239268" y="25146"/>
                  </a:lnTo>
                  <a:lnTo>
                    <a:pt x="152907" y="0"/>
                  </a:lnTo>
                  <a:lnTo>
                    <a:pt x="66421" y="18287"/>
                  </a:lnTo>
                  <a:lnTo>
                    <a:pt x="2158" y="20574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34" name="Google Shape;834;p124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92701" y="3423745"/>
              <a:ext cx="636991" cy="238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5" name="Google Shape;835;p124"/>
            <p:cNvSpPr/>
            <p:nvPr/>
          </p:nvSpPr>
          <p:spPr>
            <a:xfrm>
              <a:off x="8313863" y="3410783"/>
              <a:ext cx="620151" cy="221320"/>
            </a:xfrm>
            <a:custGeom>
              <a:avLst/>
              <a:gdLst/>
              <a:ahLst/>
              <a:cxnLst/>
              <a:rect l="l" t="t" r="r" b="b"/>
              <a:pathLst>
                <a:path w="692150" h="247014" extrusionOk="0">
                  <a:moveTo>
                    <a:pt x="382142" y="0"/>
                  </a:moveTo>
                  <a:lnTo>
                    <a:pt x="316356" y="36194"/>
                  </a:lnTo>
                  <a:lnTo>
                    <a:pt x="259206" y="31749"/>
                  </a:lnTo>
                  <a:lnTo>
                    <a:pt x="180085" y="13588"/>
                  </a:lnTo>
                  <a:lnTo>
                    <a:pt x="81279" y="31749"/>
                  </a:lnTo>
                  <a:lnTo>
                    <a:pt x="0" y="104139"/>
                  </a:lnTo>
                  <a:lnTo>
                    <a:pt x="46100" y="129158"/>
                  </a:lnTo>
                  <a:lnTo>
                    <a:pt x="81279" y="74802"/>
                  </a:lnTo>
                  <a:lnTo>
                    <a:pt x="147192" y="172084"/>
                  </a:lnTo>
                  <a:lnTo>
                    <a:pt x="197738" y="138175"/>
                  </a:lnTo>
                  <a:lnTo>
                    <a:pt x="239394" y="104139"/>
                  </a:lnTo>
                  <a:lnTo>
                    <a:pt x="296544" y="138175"/>
                  </a:lnTo>
                  <a:lnTo>
                    <a:pt x="388746" y="158495"/>
                  </a:lnTo>
                  <a:lnTo>
                    <a:pt x="388746" y="117728"/>
                  </a:lnTo>
                  <a:lnTo>
                    <a:pt x="441451" y="129158"/>
                  </a:lnTo>
                  <a:lnTo>
                    <a:pt x="507364" y="158495"/>
                  </a:lnTo>
                  <a:lnTo>
                    <a:pt x="573277" y="192531"/>
                  </a:lnTo>
                  <a:lnTo>
                    <a:pt x="674369" y="246887"/>
                  </a:lnTo>
                  <a:lnTo>
                    <a:pt x="691895" y="165353"/>
                  </a:lnTo>
                  <a:lnTo>
                    <a:pt x="641350" y="158495"/>
                  </a:lnTo>
                  <a:lnTo>
                    <a:pt x="621664" y="90550"/>
                  </a:lnTo>
                  <a:lnTo>
                    <a:pt x="566673" y="58927"/>
                  </a:lnTo>
                  <a:lnTo>
                    <a:pt x="494156" y="72516"/>
                  </a:lnTo>
                  <a:lnTo>
                    <a:pt x="441451" y="31749"/>
                  </a:lnTo>
                  <a:lnTo>
                    <a:pt x="382142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6" name="Google Shape;836;p124"/>
            <p:cNvSpPr/>
            <p:nvPr/>
          </p:nvSpPr>
          <p:spPr>
            <a:xfrm>
              <a:off x="8313863" y="3410783"/>
              <a:ext cx="620151" cy="221320"/>
            </a:xfrm>
            <a:custGeom>
              <a:avLst/>
              <a:gdLst/>
              <a:ahLst/>
              <a:cxnLst/>
              <a:rect l="l" t="t" r="r" b="b"/>
              <a:pathLst>
                <a:path w="692150" h="247014" extrusionOk="0">
                  <a:moveTo>
                    <a:pt x="0" y="104139"/>
                  </a:moveTo>
                  <a:lnTo>
                    <a:pt x="46100" y="129158"/>
                  </a:lnTo>
                  <a:lnTo>
                    <a:pt x="81279" y="74802"/>
                  </a:lnTo>
                  <a:lnTo>
                    <a:pt x="147192" y="172084"/>
                  </a:lnTo>
                  <a:lnTo>
                    <a:pt x="197738" y="138175"/>
                  </a:lnTo>
                  <a:lnTo>
                    <a:pt x="239394" y="104139"/>
                  </a:lnTo>
                  <a:lnTo>
                    <a:pt x="296544" y="138175"/>
                  </a:lnTo>
                  <a:lnTo>
                    <a:pt x="388746" y="158495"/>
                  </a:lnTo>
                  <a:lnTo>
                    <a:pt x="388746" y="117728"/>
                  </a:lnTo>
                  <a:lnTo>
                    <a:pt x="441451" y="129158"/>
                  </a:lnTo>
                  <a:lnTo>
                    <a:pt x="507364" y="158495"/>
                  </a:lnTo>
                  <a:lnTo>
                    <a:pt x="573277" y="192531"/>
                  </a:lnTo>
                  <a:lnTo>
                    <a:pt x="674369" y="246887"/>
                  </a:lnTo>
                  <a:lnTo>
                    <a:pt x="691895" y="165353"/>
                  </a:lnTo>
                  <a:lnTo>
                    <a:pt x="641350" y="158495"/>
                  </a:lnTo>
                  <a:lnTo>
                    <a:pt x="621664" y="90550"/>
                  </a:lnTo>
                  <a:lnTo>
                    <a:pt x="566673" y="58927"/>
                  </a:lnTo>
                  <a:lnTo>
                    <a:pt x="494156" y="72516"/>
                  </a:lnTo>
                  <a:lnTo>
                    <a:pt x="441451" y="31749"/>
                  </a:lnTo>
                  <a:lnTo>
                    <a:pt x="382142" y="0"/>
                  </a:lnTo>
                  <a:lnTo>
                    <a:pt x="316356" y="36194"/>
                  </a:lnTo>
                  <a:lnTo>
                    <a:pt x="259206" y="31749"/>
                  </a:lnTo>
                  <a:lnTo>
                    <a:pt x="180085" y="13588"/>
                  </a:lnTo>
                  <a:lnTo>
                    <a:pt x="81279" y="31749"/>
                  </a:lnTo>
                  <a:lnTo>
                    <a:pt x="0" y="104139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37" name="Google Shape;837;p124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2339" y="3194326"/>
              <a:ext cx="138572" cy="8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p124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29329" y="2855722"/>
              <a:ext cx="190483" cy="96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124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7561" y="2913069"/>
              <a:ext cx="895064" cy="80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p124"/>
            <p:cNvSpPr/>
            <p:nvPr/>
          </p:nvSpPr>
          <p:spPr>
            <a:xfrm>
              <a:off x="8888727" y="2900099"/>
              <a:ext cx="878452" cy="785145"/>
            </a:xfrm>
            <a:custGeom>
              <a:avLst/>
              <a:gdLst/>
              <a:ahLst/>
              <a:cxnLst/>
              <a:rect l="l" t="t" r="r" b="b"/>
              <a:pathLst>
                <a:path w="980440" h="876300" extrusionOk="0">
                  <a:moveTo>
                    <a:pt x="382269" y="0"/>
                  </a:moveTo>
                  <a:lnTo>
                    <a:pt x="322072" y="40767"/>
                  </a:lnTo>
                  <a:lnTo>
                    <a:pt x="262762" y="92963"/>
                  </a:lnTo>
                  <a:lnTo>
                    <a:pt x="142366" y="109347"/>
                  </a:lnTo>
                  <a:lnTo>
                    <a:pt x="124332" y="201422"/>
                  </a:lnTo>
                  <a:lnTo>
                    <a:pt x="82168" y="221742"/>
                  </a:lnTo>
                  <a:lnTo>
                    <a:pt x="78231" y="140588"/>
                  </a:lnTo>
                  <a:lnTo>
                    <a:pt x="38607" y="128397"/>
                  </a:lnTo>
                  <a:lnTo>
                    <a:pt x="0" y="167386"/>
                  </a:lnTo>
                  <a:lnTo>
                    <a:pt x="58038" y="235839"/>
                  </a:lnTo>
                  <a:lnTo>
                    <a:pt x="123062" y="276733"/>
                  </a:lnTo>
                  <a:lnTo>
                    <a:pt x="150240" y="242189"/>
                  </a:lnTo>
                  <a:lnTo>
                    <a:pt x="306324" y="310261"/>
                  </a:lnTo>
                  <a:lnTo>
                    <a:pt x="295782" y="381000"/>
                  </a:lnTo>
                  <a:lnTo>
                    <a:pt x="365125" y="455803"/>
                  </a:lnTo>
                  <a:lnTo>
                    <a:pt x="426211" y="425958"/>
                  </a:lnTo>
                  <a:lnTo>
                    <a:pt x="506222" y="449072"/>
                  </a:lnTo>
                  <a:lnTo>
                    <a:pt x="592327" y="433197"/>
                  </a:lnTo>
                  <a:lnTo>
                    <a:pt x="679323" y="435864"/>
                  </a:lnTo>
                  <a:lnTo>
                    <a:pt x="743457" y="412750"/>
                  </a:lnTo>
                  <a:lnTo>
                    <a:pt x="730757" y="499872"/>
                  </a:lnTo>
                  <a:lnTo>
                    <a:pt x="689482" y="543433"/>
                  </a:lnTo>
                  <a:lnTo>
                    <a:pt x="647700" y="525272"/>
                  </a:lnTo>
                  <a:lnTo>
                    <a:pt x="544956" y="494411"/>
                  </a:lnTo>
                  <a:lnTo>
                    <a:pt x="464438" y="578358"/>
                  </a:lnTo>
                  <a:lnTo>
                    <a:pt x="394207" y="536575"/>
                  </a:lnTo>
                  <a:lnTo>
                    <a:pt x="295782" y="562483"/>
                  </a:lnTo>
                  <a:lnTo>
                    <a:pt x="325627" y="610108"/>
                  </a:lnTo>
                  <a:lnTo>
                    <a:pt x="383666" y="618236"/>
                  </a:lnTo>
                  <a:lnTo>
                    <a:pt x="420497" y="645414"/>
                  </a:lnTo>
                  <a:lnTo>
                    <a:pt x="448182" y="693928"/>
                  </a:lnTo>
                  <a:lnTo>
                    <a:pt x="492125" y="718947"/>
                  </a:lnTo>
                  <a:lnTo>
                    <a:pt x="500125" y="753872"/>
                  </a:lnTo>
                  <a:lnTo>
                    <a:pt x="477647" y="793750"/>
                  </a:lnTo>
                  <a:lnTo>
                    <a:pt x="498728" y="876300"/>
                  </a:lnTo>
                  <a:lnTo>
                    <a:pt x="602868" y="850392"/>
                  </a:lnTo>
                  <a:lnTo>
                    <a:pt x="626236" y="815467"/>
                  </a:lnTo>
                  <a:lnTo>
                    <a:pt x="616076" y="782447"/>
                  </a:lnTo>
                  <a:lnTo>
                    <a:pt x="652526" y="741553"/>
                  </a:lnTo>
                  <a:lnTo>
                    <a:pt x="716279" y="761111"/>
                  </a:lnTo>
                  <a:lnTo>
                    <a:pt x="749173" y="792353"/>
                  </a:lnTo>
                  <a:lnTo>
                    <a:pt x="794892" y="802767"/>
                  </a:lnTo>
                  <a:lnTo>
                    <a:pt x="815085" y="843661"/>
                  </a:lnTo>
                  <a:lnTo>
                    <a:pt x="846327" y="827786"/>
                  </a:lnTo>
                  <a:lnTo>
                    <a:pt x="879728" y="847725"/>
                  </a:lnTo>
                  <a:lnTo>
                    <a:pt x="914018" y="820928"/>
                  </a:lnTo>
                  <a:lnTo>
                    <a:pt x="979931" y="823214"/>
                  </a:lnTo>
                  <a:lnTo>
                    <a:pt x="959738" y="811403"/>
                  </a:lnTo>
                  <a:lnTo>
                    <a:pt x="928115" y="781050"/>
                  </a:lnTo>
                  <a:lnTo>
                    <a:pt x="916177" y="729361"/>
                  </a:lnTo>
                  <a:lnTo>
                    <a:pt x="908684" y="659892"/>
                  </a:lnTo>
                  <a:lnTo>
                    <a:pt x="906144" y="634111"/>
                  </a:lnTo>
                  <a:lnTo>
                    <a:pt x="907414" y="596011"/>
                  </a:lnTo>
                  <a:lnTo>
                    <a:pt x="893826" y="517017"/>
                  </a:lnTo>
                  <a:lnTo>
                    <a:pt x="870076" y="517525"/>
                  </a:lnTo>
                  <a:lnTo>
                    <a:pt x="875791" y="555117"/>
                  </a:lnTo>
                  <a:lnTo>
                    <a:pt x="847725" y="596011"/>
                  </a:lnTo>
                  <a:lnTo>
                    <a:pt x="794892" y="484378"/>
                  </a:lnTo>
                  <a:lnTo>
                    <a:pt x="769874" y="306197"/>
                  </a:lnTo>
                  <a:lnTo>
                    <a:pt x="813815" y="250825"/>
                  </a:lnTo>
                  <a:lnTo>
                    <a:pt x="769874" y="175514"/>
                  </a:lnTo>
                  <a:lnTo>
                    <a:pt x="721486" y="84836"/>
                  </a:lnTo>
                  <a:lnTo>
                    <a:pt x="639826" y="106172"/>
                  </a:lnTo>
                  <a:lnTo>
                    <a:pt x="583946" y="72517"/>
                  </a:lnTo>
                  <a:lnTo>
                    <a:pt x="464438" y="17653"/>
                  </a:lnTo>
                  <a:lnTo>
                    <a:pt x="382269" y="0"/>
                  </a:lnTo>
                  <a:close/>
                </a:path>
              </a:pathLst>
            </a:custGeom>
            <a:solidFill>
              <a:srgbClr val="5B5F0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1" name="Google Shape;841;p124"/>
            <p:cNvSpPr/>
            <p:nvPr/>
          </p:nvSpPr>
          <p:spPr>
            <a:xfrm>
              <a:off x="8888727" y="2900099"/>
              <a:ext cx="878452" cy="785145"/>
            </a:xfrm>
            <a:custGeom>
              <a:avLst/>
              <a:gdLst/>
              <a:ahLst/>
              <a:cxnLst/>
              <a:rect l="l" t="t" r="r" b="b"/>
              <a:pathLst>
                <a:path w="980440" h="876300" extrusionOk="0">
                  <a:moveTo>
                    <a:pt x="477647" y="793750"/>
                  </a:moveTo>
                  <a:lnTo>
                    <a:pt x="500125" y="753872"/>
                  </a:lnTo>
                  <a:lnTo>
                    <a:pt x="492125" y="718947"/>
                  </a:lnTo>
                  <a:lnTo>
                    <a:pt x="448182" y="693928"/>
                  </a:lnTo>
                  <a:lnTo>
                    <a:pt x="420497" y="645414"/>
                  </a:lnTo>
                  <a:lnTo>
                    <a:pt x="383666" y="618236"/>
                  </a:lnTo>
                  <a:lnTo>
                    <a:pt x="325627" y="610108"/>
                  </a:lnTo>
                  <a:lnTo>
                    <a:pt x="295782" y="562483"/>
                  </a:lnTo>
                  <a:lnTo>
                    <a:pt x="394207" y="536575"/>
                  </a:lnTo>
                  <a:lnTo>
                    <a:pt x="464438" y="578358"/>
                  </a:lnTo>
                  <a:lnTo>
                    <a:pt x="544956" y="494411"/>
                  </a:lnTo>
                  <a:lnTo>
                    <a:pt x="647700" y="525272"/>
                  </a:lnTo>
                  <a:lnTo>
                    <a:pt x="689482" y="543433"/>
                  </a:lnTo>
                  <a:lnTo>
                    <a:pt x="730757" y="499872"/>
                  </a:lnTo>
                  <a:lnTo>
                    <a:pt x="743457" y="412750"/>
                  </a:lnTo>
                  <a:lnTo>
                    <a:pt x="679323" y="435864"/>
                  </a:lnTo>
                  <a:lnTo>
                    <a:pt x="592327" y="433197"/>
                  </a:lnTo>
                  <a:lnTo>
                    <a:pt x="506222" y="449072"/>
                  </a:lnTo>
                  <a:lnTo>
                    <a:pt x="426211" y="425958"/>
                  </a:lnTo>
                  <a:lnTo>
                    <a:pt x="365125" y="455803"/>
                  </a:lnTo>
                  <a:lnTo>
                    <a:pt x="295782" y="381000"/>
                  </a:lnTo>
                  <a:lnTo>
                    <a:pt x="306324" y="310261"/>
                  </a:lnTo>
                  <a:lnTo>
                    <a:pt x="150240" y="242189"/>
                  </a:lnTo>
                  <a:lnTo>
                    <a:pt x="123062" y="276733"/>
                  </a:lnTo>
                  <a:lnTo>
                    <a:pt x="58038" y="235839"/>
                  </a:lnTo>
                  <a:lnTo>
                    <a:pt x="0" y="167386"/>
                  </a:lnTo>
                  <a:lnTo>
                    <a:pt x="38607" y="128397"/>
                  </a:lnTo>
                  <a:lnTo>
                    <a:pt x="78231" y="140588"/>
                  </a:lnTo>
                  <a:lnTo>
                    <a:pt x="82168" y="221742"/>
                  </a:lnTo>
                  <a:lnTo>
                    <a:pt x="124332" y="201422"/>
                  </a:lnTo>
                  <a:lnTo>
                    <a:pt x="142366" y="109347"/>
                  </a:lnTo>
                  <a:lnTo>
                    <a:pt x="262762" y="92963"/>
                  </a:lnTo>
                  <a:lnTo>
                    <a:pt x="322072" y="40767"/>
                  </a:lnTo>
                  <a:lnTo>
                    <a:pt x="382269" y="0"/>
                  </a:lnTo>
                  <a:lnTo>
                    <a:pt x="464438" y="17653"/>
                  </a:lnTo>
                  <a:lnTo>
                    <a:pt x="583946" y="72517"/>
                  </a:lnTo>
                  <a:lnTo>
                    <a:pt x="639826" y="106172"/>
                  </a:lnTo>
                  <a:lnTo>
                    <a:pt x="721486" y="84836"/>
                  </a:lnTo>
                  <a:lnTo>
                    <a:pt x="769874" y="175514"/>
                  </a:lnTo>
                  <a:lnTo>
                    <a:pt x="813815" y="250825"/>
                  </a:lnTo>
                  <a:lnTo>
                    <a:pt x="769874" y="306197"/>
                  </a:lnTo>
                  <a:lnTo>
                    <a:pt x="794892" y="484378"/>
                  </a:lnTo>
                  <a:lnTo>
                    <a:pt x="847725" y="596011"/>
                  </a:lnTo>
                  <a:lnTo>
                    <a:pt x="875791" y="555117"/>
                  </a:lnTo>
                  <a:lnTo>
                    <a:pt x="870076" y="517525"/>
                  </a:lnTo>
                  <a:lnTo>
                    <a:pt x="893826" y="517017"/>
                  </a:lnTo>
                  <a:lnTo>
                    <a:pt x="907414" y="596011"/>
                  </a:lnTo>
                  <a:lnTo>
                    <a:pt x="906144" y="634111"/>
                  </a:lnTo>
                  <a:lnTo>
                    <a:pt x="908684" y="659892"/>
                  </a:lnTo>
                  <a:lnTo>
                    <a:pt x="912240" y="700786"/>
                  </a:lnTo>
                  <a:lnTo>
                    <a:pt x="921892" y="755650"/>
                  </a:lnTo>
                  <a:lnTo>
                    <a:pt x="942975" y="799211"/>
                  </a:lnTo>
                  <a:lnTo>
                    <a:pt x="979931" y="823214"/>
                  </a:lnTo>
                  <a:lnTo>
                    <a:pt x="914018" y="820928"/>
                  </a:lnTo>
                  <a:lnTo>
                    <a:pt x="879728" y="847725"/>
                  </a:lnTo>
                  <a:lnTo>
                    <a:pt x="846327" y="827786"/>
                  </a:lnTo>
                  <a:lnTo>
                    <a:pt x="815085" y="843661"/>
                  </a:lnTo>
                  <a:lnTo>
                    <a:pt x="794892" y="802767"/>
                  </a:lnTo>
                  <a:lnTo>
                    <a:pt x="749173" y="792353"/>
                  </a:lnTo>
                  <a:lnTo>
                    <a:pt x="716279" y="761111"/>
                  </a:lnTo>
                  <a:lnTo>
                    <a:pt x="652526" y="741553"/>
                  </a:lnTo>
                  <a:lnTo>
                    <a:pt x="616076" y="782447"/>
                  </a:lnTo>
                  <a:lnTo>
                    <a:pt x="626236" y="815467"/>
                  </a:lnTo>
                  <a:lnTo>
                    <a:pt x="602868" y="850392"/>
                  </a:lnTo>
                  <a:lnTo>
                    <a:pt x="498728" y="876300"/>
                  </a:lnTo>
                  <a:lnTo>
                    <a:pt x="477647" y="793750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42" name="Google Shape;842;p124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80015" y="3149297"/>
              <a:ext cx="1293783" cy="1621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3" name="Google Shape;843;p124"/>
            <p:cNvSpPr/>
            <p:nvPr/>
          </p:nvSpPr>
          <p:spPr>
            <a:xfrm>
              <a:off x="9701181" y="3136325"/>
              <a:ext cx="1276713" cy="1604427"/>
            </a:xfrm>
            <a:custGeom>
              <a:avLst/>
              <a:gdLst/>
              <a:ahLst/>
              <a:cxnLst/>
              <a:rect l="l" t="t" r="r" b="b"/>
              <a:pathLst>
                <a:path w="1424940" h="1790700" extrusionOk="0">
                  <a:moveTo>
                    <a:pt x="704087" y="0"/>
                  </a:moveTo>
                  <a:lnTo>
                    <a:pt x="561212" y="68071"/>
                  </a:lnTo>
                  <a:lnTo>
                    <a:pt x="573531" y="149732"/>
                  </a:lnTo>
                  <a:lnTo>
                    <a:pt x="461518" y="178307"/>
                  </a:lnTo>
                  <a:lnTo>
                    <a:pt x="378459" y="173354"/>
                  </a:lnTo>
                  <a:lnTo>
                    <a:pt x="372745" y="245490"/>
                  </a:lnTo>
                  <a:lnTo>
                    <a:pt x="290068" y="287654"/>
                  </a:lnTo>
                  <a:lnTo>
                    <a:pt x="263651" y="357123"/>
                  </a:lnTo>
                  <a:lnTo>
                    <a:pt x="173989" y="442467"/>
                  </a:lnTo>
                  <a:lnTo>
                    <a:pt x="87883" y="442467"/>
                  </a:lnTo>
                  <a:lnTo>
                    <a:pt x="26416" y="397509"/>
                  </a:lnTo>
                  <a:lnTo>
                    <a:pt x="40894" y="342137"/>
                  </a:lnTo>
                  <a:lnTo>
                    <a:pt x="1270" y="333501"/>
                  </a:lnTo>
                  <a:lnTo>
                    <a:pt x="8762" y="462025"/>
                  </a:lnTo>
                  <a:lnTo>
                    <a:pt x="21971" y="519175"/>
                  </a:lnTo>
                  <a:lnTo>
                    <a:pt x="73405" y="560958"/>
                  </a:lnTo>
                  <a:lnTo>
                    <a:pt x="2158" y="600836"/>
                  </a:lnTo>
                  <a:lnTo>
                    <a:pt x="6096" y="632205"/>
                  </a:lnTo>
                  <a:lnTo>
                    <a:pt x="54101" y="667130"/>
                  </a:lnTo>
                  <a:lnTo>
                    <a:pt x="122174" y="689355"/>
                  </a:lnTo>
                  <a:lnTo>
                    <a:pt x="272923" y="690244"/>
                  </a:lnTo>
                  <a:lnTo>
                    <a:pt x="375793" y="757427"/>
                  </a:lnTo>
                  <a:lnTo>
                    <a:pt x="592962" y="826388"/>
                  </a:lnTo>
                  <a:lnTo>
                    <a:pt x="742314" y="919352"/>
                  </a:lnTo>
                  <a:lnTo>
                    <a:pt x="759459" y="991107"/>
                  </a:lnTo>
                  <a:lnTo>
                    <a:pt x="820166" y="1030604"/>
                  </a:lnTo>
                  <a:lnTo>
                    <a:pt x="853948" y="1144015"/>
                  </a:lnTo>
                  <a:lnTo>
                    <a:pt x="906779" y="1191640"/>
                  </a:lnTo>
                  <a:lnTo>
                    <a:pt x="906779" y="1357375"/>
                  </a:lnTo>
                  <a:lnTo>
                    <a:pt x="799973" y="1396745"/>
                  </a:lnTo>
                  <a:lnTo>
                    <a:pt x="735329" y="1439036"/>
                  </a:lnTo>
                  <a:lnTo>
                    <a:pt x="679957" y="1535683"/>
                  </a:lnTo>
                  <a:lnTo>
                    <a:pt x="667257" y="1615947"/>
                  </a:lnTo>
                  <a:lnTo>
                    <a:pt x="744981" y="1602866"/>
                  </a:lnTo>
                  <a:lnTo>
                    <a:pt x="842518" y="1602358"/>
                  </a:lnTo>
                  <a:lnTo>
                    <a:pt x="933576" y="1607819"/>
                  </a:lnTo>
                  <a:lnTo>
                    <a:pt x="949325" y="1575561"/>
                  </a:lnTo>
                  <a:lnTo>
                    <a:pt x="1002156" y="1527555"/>
                  </a:lnTo>
                  <a:lnTo>
                    <a:pt x="1041653" y="1567433"/>
                  </a:lnTo>
                  <a:lnTo>
                    <a:pt x="1181480" y="1552447"/>
                  </a:lnTo>
                  <a:lnTo>
                    <a:pt x="1290447" y="1657222"/>
                  </a:lnTo>
                  <a:lnTo>
                    <a:pt x="1418335" y="1790699"/>
                  </a:lnTo>
                  <a:lnTo>
                    <a:pt x="1424939" y="274954"/>
                  </a:lnTo>
                  <a:lnTo>
                    <a:pt x="1228852" y="197865"/>
                  </a:lnTo>
                  <a:lnTo>
                    <a:pt x="1157224" y="219582"/>
                  </a:lnTo>
                  <a:lnTo>
                    <a:pt x="918591" y="105282"/>
                  </a:lnTo>
                  <a:lnTo>
                    <a:pt x="704087" y="0"/>
                  </a:lnTo>
                  <a:close/>
                </a:path>
              </a:pathLst>
            </a:custGeom>
            <a:solidFill>
              <a:srgbClr val="5B5F0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4" name="Google Shape;844;p124"/>
            <p:cNvSpPr/>
            <p:nvPr/>
          </p:nvSpPr>
          <p:spPr>
            <a:xfrm>
              <a:off x="9701181" y="3136325"/>
              <a:ext cx="1276713" cy="1604427"/>
            </a:xfrm>
            <a:custGeom>
              <a:avLst/>
              <a:gdLst/>
              <a:ahLst/>
              <a:cxnLst/>
              <a:rect l="l" t="t" r="r" b="b"/>
              <a:pathLst>
                <a:path w="1424940" h="1790700" extrusionOk="0">
                  <a:moveTo>
                    <a:pt x="1418335" y="1790699"/>
                  </a:moveTo>
                  <a:lnTo>
                    <a:pt x="1424939" y="274954"/>
                  </a:lnTo>
                  <a:lnTo>
                    <a:pt x="1228852" y="197865"/>
                  </a:lnTo>
                  <a:lnTo>
                    <a:pt x="1157224" y="219582"/>
                  </a:lnTo>
                  <a:lnTo>
                    <a:pt x="918591" y="105282"/>
                  </a:lnTo>
                  <a:lnTo>
                    <a:pt x="704087" y="0"/>
                  </a:lnTo>
                  <a:lnTo>
                    <a:pt x="561212" y="68071"/>
                  </a:lnTo>
                  <a:lnTo>
                    <a:pt x="573531" y="149732"/>
                  </a:lnTo>
                  <a:lnTo>
                    <a:pt x="461518" y="178307"/>
                  </a:lnTo>
                  <a:lnTo>
                    <a:pt x="378459" y="173354"/>
                  </a:lnTo>
                  <a:lnTo>
                    <a:pt x="372745" y="245490"/>
                  </a:lnTo>
                  <a:lnTo>
                    <a:pt x="290068" y="287654"/>
                  </a:lnTo>
                  <a:lnTo>
                    <a:pt x="263651" y="357123"/>
                  </a:lnTo>
                  <a:lnTo>
                    <a:pt x="173989" y="442467"/>
                  </a:lnTo>
                  <a:lnTo>
                    <a:pt x="87883" y="442467"/>
                  </a:lnTo>
                  <a:lnTo>
                    <a:pt x="26416" y="397509"/>
                  </a:lnTo>
                  <a:lnTo>
                    <a:pt x="40894" y="342137"/>
                  </a:lnTo>
                  <a:lnTo>
                    <a:pt x="1270" y="333501"/>
                  </a:lnTo>
                  <a:lnTo>
                    <a:pt x="8762" y="462025"/>
                  </a:lnTo>
                  <a:lnTo>
                    <a:pt x="21971" y="519175"/>
                  </a:lnTo>
                  <a:lnTo>
                    <a:pt x="73405" y="560958"/>
                  </a:lnTo>
                  <a:lnTo>
                    <a:pt x="2158" y="600836"/>
                  </a:lnTo>
                  <a:lnTo>
                    <a:pt x="6096" y="632205"/>
                  </a:lnTo>
                  <a:lnTo>
                    <a:pt x="54101" y="667130"/>
                  </a:lnTo>
                  <a:lnTo>
                    <a:pt x="122174" y="689355"/>
                  </a:lnTo>
                  <a:lnTo>
                    <a:pt x="272923" y="690244"/>
                  </a:lnTo>
                  <a:lnTo>
                    <a:pt x="375793" y="757427"/>
                  </a:lnTo>
                  <a:lnTo>
                    <a:pt x="592962" y="826388"/>
                  </a:lnTo>
                  <a:lnTo>
                    <a:pt x="742314" y="919352"/>
                  </a:lnTo>
                  <a:lnTo>
                    <a:pt x="759459" y="991107"/>
                  </a:lnTo>
                  <a:lnTo>
                    <a:pt x="820166" y="1030604"/>
                  </a:lnTo>
                  <a:lnTo>
                    <a:pt x="853948" y="1144015"/>
                  </a:lnTo>
                  <a:lnTo>
                    <a:pt x="906779" y="1191640"/>
                  </a:lnTo>
                  <a:lnTo>
                    <a:pt x="906779" y="1357375"/>
                  </a:lnTo>
                  <a:lnTo>
                    <a:pt x="799973" y="1396745"/>
                  </a:lnTo>
                  <a:lnTo>
                    <a:pt x="735329" y="1439036"/>
                  </a:lnTo>
                  <a:lnTo>
                    <a:pt x="679957" y="1535683"/>
                  </a:lnTo>
                  <a:lnTo>
                    <a:pt x="667257" y="1615947"/>
                  </a:lnTo>
                  <a:lnTo>
                    <a:pt x="744981" y="1602866"/>
                  </a:lnTo>
                  <a:lnTo>
                    <a:pt x="842518" y="1602358"/>
                  </a:lnTo>
                  <a:lnTo>
                    <a:pt x="933576" y="1607819"/>
                  </a:lnTo>
                  <a:lnTo>
                    <a:pt x="949325" y="1575561"/>
                  </a:lnTo>
                  <a:lnTo>
                    <a:pt x="1002156" y="1527555"/>
                  </a:lnTo>
                  <a:lnTo>
                    <a:pt x="1041653" y="1567433"/>
                  </a:lnTo>
                  <a:lnTo>
                    <a:pt x="1181480" y="1552447"/>
                  </a:lnTo>
                  <a:lnTo>
                    <a:pt x="1290447" y="1657222"/>
                  </a:lnTo>
                  <a:lnTo>
                    <a:pt x="1418335" y="1790699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45" name="Google Shape;845;p124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2136" y="2399654"/>
              <a:ext cx="287443" cy="626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6" name="Google Shape;846;p124"/>
            <p:cNvSpPr/>
            <p:nvPr/>
          </p:nvSpPr>
          <p:spPr>
            <a:xfrm>
              <a:off x="8233300" y="2386682"/>
              <a:ext cx="270819" cy="609341"/>
            </a:xfrm>
            <a:custGeom>
              <a:avLst/>
              <a:gdLst/>
              <a:ahLst/>
              <a:cxnLst/>
              <a:rect l="l" t="t" r="r" b="b"/>
              <a:pathLst>
                <a:path w="302259" h="680085" extrusionOk="0">
                  <a:moveTo>
                    <a:pt x="118109" y="0"/>
                  </a:moveTo>
                  <a:lnTo>
                    <a:pt x="83057" y="47752"/>
                  </a:lnTo>
                  <a:lnTo>
                    <a:pt x="30606" y="134112"/>
                  </a:lnTo>
                  <a:lnTo>
                    <a:pt x="0" y="215900"/>
                  </a:lnTo>
                  <a:lnTo>
                    <a:pt x="17525" y="259207"/>
                  </a:lnTo>
                  <a:lnTo>
                    <a:pt x="59054" y="313690"/>
                  </a:lnTo>
                  <a:lnTo>
                    <a:pt x="32766" y="359156"/>
                  </a:lnTo>
                  <a:lnTo>
                    <a:pt x="37210" y="400050"/>
                  </a:lnTo>
                  <a:lnTo>
                    <a:pt x="63373" y="420497"/>
                  </a:lnTo>
                  <a:lnTo>
                    <a:pt x="72135" y="484251"/>
                  </a:lnTo>
                  <a:lnTo>
                    <a:pt x="59054" y="545592"/>
                  </a:lnTo>
                  <a:lnTo>
                    <a:pt x="104901" y="604647"/>
                  </a:lnTo>
                  <a:lnTo>
                    <a:pt x="168401" y="679704"/>
                  </a:lnTo>
                  <a:lnTo>
                    <a:pt x="177164" y="638810"/>
                  </a:lnTo>
                  <a:lnTo>
                    <a:pt x="142112" y="584200"/>
                  </a:lnTo>
                  <a:lnTo>
                    <a:pt x="109347" y="504698"/>
                  </a:lnTo>
                  <a:lnTo>
                    <a:pt x="118109" y="450088"/>
                  </a:lnTo>
                  <a:lnTo>
                    <a:pt x="98425" y="413766"/>
                  </a:lnTo>
                  <a:lnTo>
                    <a:pt x="131191" y="375031"/>
                  </a:lnTo>
                  <a:lnTo>
                    <a:pt x="194563" y="406908"/>
                  </a:lnTo>
                  <a:lnTo>
                    <a:pt x="268985" y="416052"/>
                  </a:lnTo>
                  <a:lnTo>
                    <a:pt x="301751" y="381889"/>
                  </a:lnTo>
                  <a:lnTo>
                    <a:pt x="185800" y="338709"/>
                  </a:lnTo>
                  <a:lnTo>
                    <a:pt x="194563" y="300101"/>
                  </a:lnTo>
                  <a:lnTo>
                    <a:pt x="286384" y="256921"/>
                  </a:lnTo>
                  <a:lnTo>
                    <a:pt x="286384" y="131826"/>
                  </a:lnTo>
                  <a:lnTo>
                    <a:pt x="227456" y="147701"/>
                  </a:lnTo>
                  <a:lnTo>
                    <a:pt x="181482" y="188722"/>
                  </a:lnTo>
                  <a:lnTo>
                    <a:pt x="188086" y="238633"/>
                  </a:lnTo>
                  <a:lnTo>
                    <a:pt x="131191" y="256921"/>
                  </a:lnTo>
                  <a:lnTo>
                    <a:pt x="111505" y="306832"/>
                  </a:lnTo>
                  <a:lnTo>
                    <a:pt x="83057" y="320548"/>
                  </a:lnTo>
                  <a:lnTo>
                    <a:pt x="59054" y="265938"/>
                  </a:lnTo>
                  <a:lnTo>
                    <a:pt x="122427" y="202311"/>
                  </a:lnTo>
                  <a:lnTo>
                    <a:pt x="137795" y="113665"/>
                  </a:lnTo>
                  <a:lnTo>
                    <a:pt x="98425" y="72771"/>
                  </a:lnTo>
                  <a:lnTo>
                    <a:pt x="131191" y="25019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7" name="Google Shape;847;p124"/>
            <p:cNvSpPr/>
            <p:nvPr/>
          </p:nvSpPr>
          <p:spPr>
            <a:xfrm>
              <a:off x="8233300" y="2386682"/>
              <a:ext cx="270819" cy="609341"/>
            </a:xfrm>
            <a:custGeom>
              <a:avLst/>
              <a:gdLst/>
              <a:ahLst/>
              <a:cxnLst/>
              <a:rect l="l" t="t" r="r" b="b"/>
              <a:pathLst>
                <a:path w="302259" h="680085" extrusionOk="0">
                  <a:moveTo>
                    <a:pt x="168401" y="679704"/>
                  </a:moveTo>
                  <a:lnTo>
                    <a:pt x="104901" y="604647"/>
                  </a:lnTo>
                  <a:lnTo>
                    <a:pt x="59054" y="545592"/>
                  </a:lnTo>
                  <a:lnTo>
                    <a:pt x="72135" y="484251"/>
                  </a:lnTo>
                  <a:lnTo>
                    <a:pt x="63373" y="420497"/>
                  </a:lnTo>
                  <a:lnTo>
                    <a:pt x="37210" y="400050"/>
                  </a:lnTo>
                  <a:lnTo>
                    <a:pt x="32766" y="359156"/>
                  </a:lnTo>
                  <a:lnTo>
                    <a:pt x="59054" y="313690"/>
                  </a:lnTo>
                  <a:lnTo>
                    <a:pt x="17525" y="259207"/>
                  </a:lnTo>
                  <a:lnTo>
                    <a:pt x="0" y="215900"/>
                  </a:lnTo>
                  <a:lnTo>
                    <a:pt x="30606" y="134112"/>
                  </a:lnTo>
                  <a:lnTo>
                    <a:pt x="83057" y="47752"/>
                  </a:lnTo>
                  <a:lnTo>
                    <a:pt x="118109" y="0"/>
                  </a:lnTo>
                  <a:lnTo>
                    <a:pt x="131191" y="25019"/>
                  </a:lnTo>
                  <a:lnTo>
                    <a:pt x="98425" y="72771"/>
                  </a:lnTo>
                  <a:lnTo>
                    <a:pt x="137795" y="113665"/>
                  </a:lnTo>
                  <a:lnTo>
                    <a:pt x="122427" y="202311"/>
                  </a:lnTo>
                  <a:lnTo>
                    <a:pt x="59054" y="265938"/>
                  </a:lnTo>
                  <a:lnTo>
                    <a:pt x="83057" y="320548"/>
                  </a:lnTo>
                  <a:lnTo>
                    <a:pt x="111505" y="306832"/>
                  </a:lnTo>
                  <a:lnTo>
                    <a:pt x="131191" y="256921"/>
                  </a:lnTo>
                  <a:lnTo>
                    <a:pt x="188086" y="238633"/>
                  </a:lnTo>
                  <a:lnTo>
                    <a:pt x="181482" y="188722"/>
                  </a:lnTo>
                  <a:lnTo>
                    <a:pt x="227456" y="147701"/>
                  </a:lnTo>
                  <a:lnTo>
                    <a:pt x="286384" y="131826"/>
                  </a:lnTo>
                  <a:lnTo>
                    <a:pt x="286384" y="256921"/>
                  </a:lnTo>
                  <a:lnTo>
                    <a:pt x="194563" y="300101"/>
                  </a:lnTo>
                  <a:lnTo>
                    <a:pt x="185800" y="338709"/>
                  </a:lnTo>
                  <a:lnTo>
                    <a:pt x="301751" y="381889"/>
                  </a:lnTo>
                  <a:lnTo>
                    <a:pt x="268985" y="416052"/>
                  </a:lnTo>
                  <a:lnTo>
                    <a:pt x="194563" y="406908"/>
                  </a:lnTo>
                  <a:lnTo>
                    <a:pt x="131191" y="375031"/>
                  </a:lnTo>
                  <a:lnTo>
                    <a:pt x="98425" y="413766"/>
                  </a:lnTo>
                  <a:lnTo>
                    <a:pt x="118109" y="450088"/>
                  </a:lnTo>
                  <a:lnTo>
                    <a:pt x="109347" y="504698"/>
                  </a:lnTo>
                  <a:lnTo>
                    <a:pt x="142112" y="584200"/>
                  </a:lnTo>
                  <a:lnTo>
                    <a:pt x="177164" y="638810"/>
                  </a:lnTo>
                  <a:lnTo>
                    <a:pt x="168401" y="679704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48" name="Google Shape;848;p124"/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74627" y="2309532"/>
              <a:ext cx="112651" cy="13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124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7257" y="2288027"/>
              <a:ext cx="112651" cy="13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p124"/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7961" y="2898074"/>
              <a:ext cx="176839" cy="13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Google Shape;851;p124"/>
            <p:cNvPicPr preferRelativeResize="0"/>
            <p:nvPr/>
          </p:nvPicPr>
          <p:blipFill rotWithShape="1"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0591" y="2876543"/>
              <a:ext cx="176827" cy="134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2" name="Google Shape;852;p124"/>
            <p:cNvPicPr preferRelativeResize="0"/>
            <p:nvPr/>
          </p:nvPicPr>
          <p:blipFill rotWithShape="1"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2740" y="3576645"/>
              <a:ext cx="179547" cy="62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3" name="Google Shape;853;p124"/>
            <p:cNvPicPr preferRelativeResize="0"/>
            <p:nvPr/>
          </p:nvPicPr>
          <p:blipFill rotWithShape="1">
            <a:blip r:embed="rId1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35370" y="3555183"/>
              <a:ext cx="179559" cy="6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4" name="Google Shape;854;p124"/>
            <p:cNvPicPr preferRelativeResize="0"/>
            <p:nvPr/>
          </p:nvPicPr>
          <p:blipFill rotWithShape="1">
            <a:blip r:embed="rId1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2136" y="3119278"/>
              <a:ext cx="174096" cy="113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5" name="Google Shape;855;p124"/>
            <p:cNvPicPr preferRelativeResize="0"/>
            <p:nvPr/>
          </p:nvPicPr>
          <p:blipFill rotWithShape="1">
            <a:blip r:embed="rId1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37918" y="4718220"/>
              <a:ext cx="344791" cy="309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6" name="Google Shape;856;p124"/>
            <p:cNvSpPr/>
            <p:nvPr/>
          </p:nvSpPr>
          <p:spPr>
            <a:xfrm>
              <a:off x="7459081" y="4705248"/>
              <a:ext cx="327712" cy="292439"/>
            </a:xfrm>
            <a:custGeom>
              <a:avLst/>
              <a:gdLst/>
              <a:ahLst/>
              <a:cxnLst/>
              <a:rect l="l" t="t" r="r" b="b"/>
              <a:pathLst>
                <a:path w="365759" h="326389" extrusionOk="0">
                  <a:moveTo>
                    <a:pt x="295655" y="0"/>
                  </a:moveTo>
                  <a:lnTo>
                    <a:pt x="203707" y="56641"/>
                  </a:lnTo>
                  <a:lnTo>
                    <a:pt x="98551" y="70230"/>
                  </a:lnTo>
                  <a:lnTo>
                    <a:pt x="39369" y="135889"/>
                  </a:lnTo>
                  <a:lnTo>
                    <a:pt x="6603" y="217423"/>
                  </a:lnTo>
                  <a:lnTo>
                    <a:pt x="32892" y="246862"/>
                  </a:lnTo>
                  <a:lnTo>
                    <a:pt x="0" y="301218"/>
                  </a:lnTo>
                  <a:lnTo>
                    <a:pt x="54736" y="326135"/>
                  </a:lnTo>
                  <a:lnTo>
                    <a:pt x="122681" y="280835"/>
                  </a:lnTo>
                  <a:lnTo>
                    <a:pt x="194944" y="267246"/>
                  </a:lnTo>
                  <a:lnTo>
                    <a:pt x="240918" y="203834"/>
                  </a:lnTo>
                  <a:lnTo>
                    <a:pt x="308863" y="156273"/>
                  </a:lnTo>
                  <a:lnTo>
                    <a:pt x="332866" y="117767"/>
                  </a:lnTo>
                  <a:lnTo>
                    <a:pt x="365759" y="7696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0155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7" name="Google Shape;857;p124"/>
            <p:cNvSpPr/>
            <p:nvPr/>
          </p:nvSpPr>
          <p:spPr>
            <a:xfrm>
              <a:off x="7459081" y="4705248"/>
              <a:ext cx="327712" cy="292439"/>
            </a:xfrm>
            <a:custGeom>
              <a:avLst/>
              <a:gdLst/>
              <a:ahLst/>
              <a:cxnLst/>
              <a:rect l="l" t="t" r="r" b="b"/>
              <a:pathLst>
                <a:path w="365759" h="326389" extrusionOk="0">
                  <a:moveTo>
                    <a:pt x="54736" y="326135"/>
                  </a:moveTo>
                  <a:lnTo>
                    <a:pt x="0" y="301218"/>
                  </a:lnTo>
                  <a:lnTo>
                    <a:pt x="32892" y="246862"/>
                  </a:lnTo>
                  <a:lnTo>
                    <a:pt x="6603" y="217423"/>
                  </a:lnTo>
                  <a:lnTo>
                    <a:pt x="39369" y="135889"/>
                  </a:lnTo>
                  <a:lnTo>
                    <a:pt x="98551" y="70230"/>
                  </a:lnTo>
                  <a:lnTo>
                    <a:pt x="203707" y="56641"/>
                  </a:lnTo>
                  <a:lnTo>
                    <a:pt x="295655" y="0"/>
                  </a:lnTo>
                  <a:lnTo>
                    <a:pt x="365759" y="76961"/>
                  </a:lnTo>
                  <a:lnTo>
                    <a:pt x="332866" y="117767"/>
                  </a:lnTo>
                  <a:lnTo>
                    <a:pt x="308863" y="156273"/>
                  </a:lnTo>
                  <a:lnTo>
                    <a:pt x="240918" y="203834"/>
                  </a:lnTo>
                  <a:lnTo>
                    <a:pt x="194944" y="267246"/>
                  </a:lnTo>
                  <a:lnTo>
                    <a:pt x="122681" y="280835"/>
                  </a:lnTo>
                  <a:lnTo>
                    <a:pt x="54736" y="326135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58" name="Google Shape;858;p124"/>
            <p:cNvPicPr preferRelativeResize="0"/>
            <p:nvPr/>
          </p:nvPicPr>
          <p:blipFill rotWithShape="1">
            <a:blip r:embed="rId2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1445" y="4559803"/>
              <a:ext cx="626067" cy="156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9" name="Google Shape;859;p124"/>
            <p:cNvSpPr/>
            <p:nvPr/>
          </p:nvSpPr>
          <p:spPr>
            <a:xfrm>
              <a:off x="6702611" y="4546856"/>
              <a:ext cx="609340" cy="139391"/>
            </a:xfrm>
            <a:custGeom>
              <a:avLst/>
              <a:gdLst/>
              <a:ahLst/>
              <a:cxnLst/>
              <a:rect l="l" t="t" r="r" b="b"/>
              <a:pathLst>
                <a:path w="680084" h="155575" extrusionOk="0">
                  <a:moveTo>
                    <a:pt x="202310" y="0"/>
                  </a:moveTo>
                  <a:lnTo>
                    <a:pt x="96774" y="4571"/>
                  </a:lnTo>
                  <a:lnTo>
                    <a:pt x="59435" y="41147"/>
                  </a:lnTo>
                  <a:lnTo>
                    <a:pt x="0" y="89153"/>
                  </a:lnTo>
                  <a:lnTo>
                    <a:pt x="19811" y="128015"/>
                  </a:lnTo>
                  <a:lnTo>
                    <a:pt x="125349" y="134873"/>
                  </a:lnTo>
                  <a:lnTo>
                    <a:pt x="182625" y="128015"/>
                  </a:lnTo>
                  <a:lnTo>
                    <a:pt x="268350" y="155447"/>
                  </a:lnTo>
                  <a:lnTo>
                    <a:pt x="329946" y="150875"/>
                  </a:lnTo>
                  <a:lnTo>
                    <a:pt x="367410" y="123443"/>
                  </a:lnTo>
                  <a:lnTo>
                    <a:pt x="439927" y="137159"/>
                  </a:lnTo>
                  <a:lnTo>
                    <a:pt x="554354" y="109727"/>
                  </a:lnTo>
                  <a:lnTo>
                    <a:pt x="679703" y="82295"/>
                  </a:lnTo>
                  <a:lnTo>
                    <a:pt x="666496" y="32003"/>
                  </a:lnTo>
                  <a:lnTo>
                    <a:pt x="607059" y="38861"/>
                  </a:lnTo>
                  <a:lnTo>
                    <a:pt x="604901" y="82295"/>
                  </a:lnTo>
                  <a:lnTo>
                    <a:pt x="538860" y="86867"/>
                  </a:lnTo>
                  <a:lnTo>
                    <a:pt x="494918" y="48005"/>
                  </a:lnTo>
                  <a:lnTo>
                    <a:pt x="415798" y="54863"/>
                  </a:lnTo>
                  <a:lnTo>
                    <a:pt x="373887" y="82295"/>
                  </a:lnTo>
                  <a:lnTo>
                    <a:pt x="340995" y="61721"/>
                  </a:lnTo>
                  <a:lnTo>
                    <a:pt x="202310" y="0"/>
                  </a:lnTo>
                  <a:close/>
                </a:path>
              </a:pathLst>
            </a:custGeom>
            <a:solidFill>
              <a:srgbClr val="0155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0" name="Google Shape;860;p124"/>
            <p:cNvSpPr/>
            <p:nvPr/>
          </p:nvSpPr>
          <p:spPr>
            <a:xfrm>
              <a:off x="6702611" y="4546856"/>
              <a:ext cx="609340" cy="139391"/>
            </a:xfrm>
            <a:custGeom>
              <a:avLst/>
              <a:gdLst/>
              <a:ahLst/>
              <a:cxnLst/>
              <a:rect l="l" t="t" r="r" b="b"/>
              <a:pathLst>
                <a:path w="680084" h="155575" extrusionOk="0">
                  <a:moveTo>
                    <a:pt x="0" y="89153"/>
                  </a:moveTo>
                  <a:lnTo>
                    <a:pt x="19811" y="128015"/>
                  </a:lnTo>
                  <a:lnTo>
                    <a:pt x="125349" y="134873"/>
                  </a:lnTo>
                  <a:lnTo>
                    <a:pt x="182625" y="128015"/>
                  </a:lnTo>
                  <a:lnTo>
                    <a:pt x="268350" y="155447"/>
                  </a:lnTo>
                  <a:lnTo>
                    <a:pt x="329946" y="150875"/>
                  </a:lnTo>
                  <a:lnTo>
                    <a:pt x="367410" y="123443"/>
                  </a:lnTo>
                  <a:lnTo>
                    <a:pt x="439927" y="137159"/>
                  </a:lnTo>
                  <a:lnTo>
                    <a:pt x="554354" y="109727"/>
                  </a:lnTo>
                  <a:lnTo>
                    <a:pt x="679703" y="82295"/>
                  </a:lnTo>
                  <a:lnTo>
                    <a:pt x="666496" y="32003"/>
                  </a:lnTo>
                  <a:lnTo>
                    <a:pt x="607059" y="38861"/>
                  </a:lnTo>
                  <a:lnTo>
                    <a:pt x="604901" y="82295"/>
                  </a:lnTo>
                  <a:lnTo>
                    <a:pt x="538860" y="86867"/>
                  </a:lnTo>
                  <a:lnTo>
                    <a:pt x="494918" y="48005"/>
                  </a:lnTo>
                  <a:lnTo>
                    <a:pt x="415798" y="54863"/>
                  </a:lnTo>
                  <a:lnTo>
                    <a:pt x="373887" y="82295"/>
                  </a:lnTo>
                  <a:lnTo>
                    <a:pt x="340995" y="61721"/>
                  </a:lnTo>
                  <a:lnTo>
                    <a:pt x="202310" y="0"/>
                  </a:lnTo>
                  <a:lnTo>
                    <a:pt x="96774" y="4571"/>
                  </a:lnTo>
                  <a:lnTo>
                    <a:pt x="59435" y="41147"/>
                  </a:lnTo>
                  <a:lnTo>
                    <a:pt x="0" y="89153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124"/>
            <p:cNvSpPr/>
            <p:nvPr/>
          </p:nvSpPr>
          <p:spPr>
            <a:xfrm>
              <a:off x="1755517" y="1678003"/>
              <a:ext cx="596824" cy="714595"/>
            </a:xfrm>
            <a:custGeom>
              <a:avLst/>
              <a:gdLst/>
              <a:ahLst/>
              <a:cxnLst/>
              <a:rect l="l" t="t" r="r" b="b"/>
              <a:pathLst>
                <a:path w="666114" h="797560" extrusionOk="0">
                  <a:moveTo>
                    <a:pt x="72517" y="0"/>
                  </a:moveTo>
                  <a:lnTo>
                    <a:pt x="0" y="2286"/>
                  </a:lnTo>
                  <a:lnTo>
                    <a:pt x="6591" y="108965"/>
                  </a:lnTo>
                  <a:lnTo>
                    <a:pt x="46100" y="170307"/>
                  </a:lnTo>
                  <a:lnTo>
                    <a:pt x="158242" y="315595"/>
                  </a:lnTo>
                  <a:lnTo>
                    <a:pt x="230759" y="361061"/>
                  </a:lnTo>
                  <a:lnTo>
                    <a:pt x="296672" y="429133"/>
                  </a:lnTo>
                  <a:lnTo>
                    <a:pt x="336296" y="417829"/>
                  </a:lnTo>
                  <a:lnTo>
                    <a:pt x="382397" y="445135"/>
                  </a:lnTo>
                  <a:lnTo>
                    <a:pt x="463803" y="560832"/>
                  </a:lnTo>
                  <a:lnTo>
                    <a:pt x="477011" y="606298"/>
                  </a:lnTo>
                  <a:lnTo>
                    <a:pt x="536321" y="615441"/>
                  </a:lnTo>
                  <a:lnTo>
                    <a:pt x="540766" y="735711"/>
                  </a:lnTo>
                  <a:lnTo>
                    <a:pt x="575817" y="776604"/>
                  </a:lnTo>
                  <a:lnTo>
                    <a:pt x="613283" y="772033"/>
                  </a:lnTo>
                  <a:lnTo>
                    <a:pt x="661542" y="797051"/>
                  </a:lnTo>
                  <a:lnTo>
                    <a:pt x="665988" y="758443"/>
                  </a:lnTo>
                  <a:lnTo>
                    <a:pt x="635254" y="710818"/>
                  </a:lnTo>
                  <a:lnTo>
                    <a:pt x="646176" y="649477"/>
                  </a:lnTo>
                  <a:lnTo>
                    <a:pt x="608838" y="615441"/>
                  </a:lnTo>
                  <a:lnTo>
                    <a:pt x="615441" y="526796"/>
                  </a:lnTo>
                  <a:lnTo>
                    <a:pt x="569214" y="410972"/>
                  </a:lnTo>
                  <a:lnTo>
                    <a:pt x="626364" y="333755"/>
                  </a:lnTo>
                  <a:lnTo>
                    <a:pt x="652779" y="267970"/>
                  </a:lnTo>
                  <a:lnTo>
                    <a:pt x="523113" y="111251"/>
                  </a:lnTo>
                  <a:lnTo>
                    <a:pt x="437388" y="99949"/>
                  </a:lnTo>
                  <a:lnTo>
                    <a:pt x="351663" y="84074"/>
                  </a:lnTo>
                  <a:lnTo>
                    <a:pt x="237362" y="99949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00D4C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2" name="Google Shape;862;p124"/>
            <p:cNvSpPr/>
            <p:nvPr/>
          </p:nvSpPr>
          <p:spPr>
            <a:xfrm>
              <a:off x="1755517" y="1678003"/>
              <a:ext cx="596824" cy="714595"/>
            </a:xfrm>
            <a:custGeom>
              <a:avLst/>
              <a:gdLst/>
              <a:ahLst/>
              <a:cxnLst/>
              <a:rect l="l" t="t" r="r" b="b"/>
              <a:pathLst>
                <a:path w="666114" h="797560" extrusionOk="0">
                  <a:moveTo>
                    <a:pt x="575817" y="776604"/>
                  </a:moveTo>
                  <a:lnTo>
                    <a:pt x="540766" y="735711"/>
                  </a:lnTo>
                  <a:lnTo>
                    <a:pt x="536321" y="615441"/>
                  </a:lnTo>
                  <a:lnTo>
                    <a:pt x="477011" y="606298"/>
                  </a:lnTo>
                  <a:lnTo>
                    <a:pt x="463803" y="560832"/>
                  </a:lnTo>
                  <a:lnTo>
                    <a:pt x="382397" y="445135"/>
                  </a:lnTo>
                  <a:lnTo>
                    <a:pt x="336296" y="417829"/>
                  </a:lnTo>
                  <a:lnTo>
                    <a:pt x="296672" y="429133"/>
                  </a:lnTo>
                  <a:lnTo>
                    <a:pt x="230759" y="361061"/>
                  </a:lnTo>
                  <a:lnTo>
                    <a:pt x="158242" y="315595"/>
                  </a:lnTo>
                  <a:lnTo>
                    <a:pt x="46100" y="170307"/>
                  </a:lnTo>
                  <a:lnTo>
                    <a:pt x="6591" y="108965"/>
                  </a:lnTo>
                  <a:lnTo>
                    <a:pt x="0" y="2286"/>
                  </a:lnTo>
                  <a:lnTo>
                    <a:pt x="72517" y="0"/>
                  </a:lnTo>
                  <a:lnTo>
                    <a:pt x="237362" y="99949"/>
                  </a:lnTo>
                  <a:lnTo>
                    <a:pt x="351663" y="84074"/>
                  </a:lnTo>
                  <a:lnTo>
                    <a:pt x="437388" y="99949"/>
                  </a:lnTo>
                  <a:lnTo>
                    <a:pt x="523113" y="111251"/>
                  </a:lnTo>
                  <a:lnTo>
                    <a:pt x="652779" y="267970"/>
                  </a:lnTo>
                  <a:lnTo>
                    <a:pt x="626364" y="333755"/>
                  </a:lnTo>
                  <a:lnTo>
                    <a:pt x="569214" y="410972"/>
                  </a:lnTo>
                  <a:lnTo>
                    <a:pt x="615441" y="526796"/>
                  </a:lnTo>
                  <a:lnTo>
                    <a:pt x="608838" y="615441"/>
                  </a:lnTo>
                  <a:lnTo>
                    <a:pt x="646176" y="649477"/>
                  </a:lnTo>
                  <a:lnTo>
                    <a:pt x="635254" y="710818"/>
                  </a:lnTo>
                  <a:lnTo>
                    <a:pt x="665988" y="758443"/>
                  </a:lnTo>
                  <a:lnTo>
                    <a:pt x="661542" y="797051"/>
                  </a:lnTo>
                  <a:lnTo>
                    <a:pt x="613283" y="772033"/>
                  </a:lnTo>
                  <a:lnTo>
                    <a:pt x="575817" y="776604"/>
                  </a:lnTo>
                  <a:close/>
                </a:path>
              </a:pathLst>
            </a:custGeom>
            <a:solidFill>
              <a:srgbClr val="B2A0C7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3" name="Google Shape;863;p124"/>
            <p:cNvPicPr preferRelativeResize="0"/>
            <p:nvPr/>
          </p:nvPicPr>
          <p:blipFill rotWithShape="1">
            <a:blip r:embed="rId2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5037" y="1990013"/>
              <a:ext cx="537312" cy="821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124"/>
            <p:cNvSpPr/>
            <p:nvPr/>
          </p:nvSpPr>
          <p:spPr>
            <a:xfrm>
              <a:off x="2266204" y="1977043"/>
              <a:ext cx="520585" cy="804489"/>
            </a:xfrm>
            <a:custGeom>
              <a:avLst/>
              <a:gdLst/>
              <a:ahLst/>
              <a:cxnLst/>
              <a:rect l="l" t="t" r="r" b="b"/>
              <a:pathLst>
                <a:path w="581025" h="897889" extrusionOk="0">
                  <a:moveTo>
                    <a:pt x="56641" y="0"/>
                  </a:moveTo>
                  <a:lnTo>
                    <a:pt x="0" y="76708"/>
                  </a:lnTo>
                  <a:lnTo>
                    <a:pt x="46100" y="191389"/>
                  </a:lnTo>
                  <a:lnTo>
                    <a:pt x="39496" y="279908"/>
                  </a:lnTo>
                  <a:lnTo>
                    <a:pt x="76453" y="315214"/>
                  </a:lnTo>
                  <a:lnTo>
                    <a:pt x="65531" y="376936"/>
                  </a:lnTo>
                  <a:lnTo>
                    <a:pt x="96646" y="423672"/>
                  </a:lnTo>
                  <a:lnTo>
                    <a:pt x="92328" y="462153"/>
                  </a:lnTo>
                  <a:lnTo>
                    <a:pt x="167005" y="484886"/>
                  </a:lnTo>
                  <a:lnTo>
                    <a:pt x="217550" y="543814"/>
                  </a:lnTo>
                  <a:lnTo>
                    <a:pt x="221995" y="618744"/>
                  </a:lnTo>
                  <a:lnTo>
                    <a:pt x="297180" y="818261"/>
                  </a:lnTo>
                  <a:lnTo>
                    <a:pt x="321309" y="897636"/>
                  </a:lnTo>
                  <a:lnTo>
                    <a:pt x="395985" y="829564"/>
                  </a:lnTo>
                  <a:lnTo>
                    <a:pt x="525652" y="797814"/>
                  </a:lnTo>
                  <a:lnTo>
                    <a:pt x="508126" y="741172"/>
                  </a:lnTo>
                  <a:lnTo>
                    <a:pt x="541146" y="693547"/>
                  </a:lnTo>
                  <a:lnTo>
                    <a:pt x="492759" y="620903"/>
                  </a:lnTo>
                  <a:lnTo>
                    <a:pt x="538860" y="641350"/>
                  </a:lnTo>
                  <a:lnTo>
                    <a:pt x="578484" y="598297"/>
                  </a:lnTo>
                  <a:lnTo>
                    <a:pt x="558672" y="546100"/>
                  </a:lnTo>
                  <a:lnTo>
                    <a:pt x="567435" y="484886"/>
                  </a:lnTo>
                  <a:lnTo>
                    <a:pt x="580644" y="441833"/>
                  </a:lnTo>
                  <a:lnTo>
                    <a:pt x="558672" y="348742"/>
                  </a:lnTo>
                  <a:lnTo>
                    <a:pt x="532257" y="380492"/>
                  </a:lnTo>
                  <a:lnTo>
                    <a:pt x="492759" y="360172"/>
                  </a:lnTo>
                  <a:lnTo>
                    <a:pt x="479551" y="319278"/>
                  </a:lnTo>
                  <a:lnTo>
                    <a:pt x="494919" y="267208"/>
                  </a:lnTo>
                  <a:lnTo>
                    <a:pt x="407034" y="217297"/>
                  </a:lnTo>
                  <a:lnTo>
                    <a:pt x="341121" y="149225"/>
                  </a:lnTo>
                  <a:lnTo>
                    <a:pt x="235203" y="108458"/>
                  </a:lnTo>
                  <a:lnTo>
                    <a:pt x="56641" y="0"/>
                  </a:lnTo>
                  <a:close/>
                </a:path>
              </a:pathLst>
            </a:custGeom>
            <a:solidFill>
              <a:srgbClr val="B2A0C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5" name="Google Shape;865;p124"/>
            <p:cNvSpPr/>
            <p:nvPr/>
          </p:nvSpPr>
          <p:spPr>
            <a:xfrm>
              <a:off x="2266204" y="1977043"/>
              <a:ext cx="520585" cy="804489"/>
            </a:xfrm>
            <a:custGeom>
              <a:avLst/>
              <a:gdLst/>
              <a:ahLst/>
              <a:cxnLst/>
              <a:rect l="l" t="t" r="r" b="b"/>
              <a:pathLst>
                <a:path w="581025" h="897889" extrusionOk="0">
                  <a:moveTo>
                    <a:pt x="56641" y="0"/>
                  </a:moveTo>
                  <a:lnTo>
                    <a:pt x="235203" y="108458"/>
                  </a:lnTo>
                  <a:lnTo>
                    <a:pt x="341121" y="149225"/>
                  </a:lnTo>
                  <a:lnTo>
                    <a:pt x="407034" y="217297"/>
                  </a:lnTo>
                  <a:lnTo>
                    <a:pt x="494919" y="267208"/>
                  </a:lnTo>
                  <a:lnTo>
                    <a:pt x="479551" y="319278"/>
                  </a:lnTo>
                  <a:lnTo>
                    <a:pt x="492759" y="360172"/>
                  </a:lnTo>
                  <a:lnTo>
                    <a:pt x="532257" y="380492"/>
                  </a:lnTo>
                  <a:lnTo>
                    <a:pt x="558672" y="348742"/>
                  </a:lnTo>
                  <a:lnTo>
                    <a:pt x="580644" y="441833"/>
                  </a:lnTo>
                  <a:lnTo>
                    <a:pt x="567435" y="484886"/>
                  </a:lnTo>
                  <a:lnTo>
                    <a:pt x="558672" y="546100"/>
                  </a:lnTo>
                  <a:lnTo>
                    <a:pt x="578484" y="598297"/>
                  </a:lnTo>
                  <a:lnTo>
                    <a:pt x="538860" y="641350"/>
                  </a:lnTo>
                  <a:lnTo>
                    <a:pt x="492759" y="620903"/>
                  </a:lnTo>
                  <a:lnTo>
                    <a:pt x="541146" y="693547"/>
                  </a:lnTo>
                  <a:lnTo>
                    <a:pt x="508126" y="741172"/>
                  </a:lnTo>
                  <a:lnTo>
                    <a:pt x="525652" y="797814"/>
                  </a:lnTo>
                  <a:lnTo>
                    <a:pt x="395985" y="829564"/>
                  </a:lnTo>
                  <a:lnTo>
                    <a:pt x="321309" y="897636"/>
                  </a:lnTo>
                  <a:lnTo>
                    <a:pt x="297180" y="818261"/>
                  </a:lnTo>
                  <a:lnTo>
                    <a:pt x="221995" y="618744"/>
                  </a:lnTo>
                  <a:lnTo>
                    <a:pt x="217550" y="543814"/>
                  </a:lnTo>
                  <a:lnTo>
                    <a:pt x="167005" y="484886"/>
                  </a:lnTo>
                  <a:lnTo>
                    <a:pt x="92328" y="462153"/>
                  </a:lnTo>
                  <a:lnTo>
                    <a:pt x="96646" y="423672"/>
                  </a:lnTo>
                  <a:lnTo>
                    <a:pt x="65531" y="376936"/>
                  </a:lnTo>
                  <a:lnTo>
                    <a:pt x="76453" y="315214"/>
                  </a:lnTo>
                  <a:lnTo>
                    <a:pt x="39496" y="279908"/>
                  </a:lnTo>
                  <a:lnTo>
                    <a:pt x="46100" y="191389"/>
                  </a:lnTo>
                  <a:lnTo>
                    <a:pt x="0" y="76708"/>
                  </a:lnTo>
                  <a:lnTo>
                    <a:pt x="56641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6" name="Google Shape;866;p124"/>
            <p:cNvPicPr preferRelativeResize="0"/>
            <p:nvPr/>
          </p:nvPicPr>
          <p:blipFill rotWithShape="1">
            <a:blip r:embed="rId2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0421" y="2712347"/>
              <a:ext cx="571449" cy="6561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7" name="Google Shape;867;p124"/>
            <p:cNvSpPr/>
            <p:nvPr/>
          </p:nvSpPr>
          <p:spPr>
            <a:xfrm>
              <a:off x="2551585" y="2699376"/>
              <a:ext cx="554723" cy="639495"/>
            </a:xfrm>
            <a:custGeom>
              <a:avLst/>
              <a:gdLst/>
              <a:ahLst/>
              <a:cxnLst/>
              <a:rect l="l" t="t" r="r" b="b"/>
              <a:pathLst>
                <a:path w="619125" h="713739" extrusionOk="0">
                  <a:moveTo>
                    <a:pt x="174752" y="0"/>
                  </a:moveTo>
                  <a:lnTo>
                    <a:pt x="76835" y="23113"/>
                  </a:lnTo>
                  <a:lnTo>
                    <a:pt x="0" y="92583"/>
                  </a:lnTo>
                  <a:lnTo>
                    <a:pt x="69342" y="114808"/>
                  </a:lnTo>
                  <a:lnTo>
                    <a:pt x="122300" y="153415"/>
                  </a:lnTo>
                  <a:lnTo>
                    <a:pt x="142112" y="223647"/>
                  </a:lnTo>
                  <a:lnTo>
                    <a:pt x="248031" y="332613"/>
                  </a:lnTo>
                  <a:lnTo>
                    <a:pt x="278892" y="428244"/>
                  </a:lnTo>
                  <a:lnTo>
                    <a:pt x="331850" y="503174"/>
                  </a:lnTo>
                  <a:lnTo>
                    <a:pt x="364998" y="557657"/>
                  </a:lnTo>
                  <a:lnTo>
                    <a:pt x="360553" y="637032"/>
                  </a:lnTo>
                  <a:lnTo>
                    <a:pt x="417956" y="713232"/>
                  </a:lnTo>
                  <a:lnTo>
                    <a:pt x="480187" y="658749"/>
                  </a:lnTo>
                  <a:lnTo>
                    <a:pt x="438277" y="602488"/>
                  </a:lnTo>
                  <a:lnTo>
                    <a:pt x="459486" y="549910"/>
                  </a:lnTo>
                  <a:lnTo>
                    <a:pt x="537591" y="507238"/>
                  </a:lnTo>
                  <a:lnTo>
                    <a:pt x="618744" y="358013"/>
                  </a:lnTo>
                  <a:lnTo>
                    <a:pt x="537083" y="332613"/>
                  </a:lnTo>
                  <a:lnTo>
                    <a:pt x="380365" y="244094"/>
                  </a:lnTo>
                  <a:lnTo>
                    <a:pt x="358394" y="174244"/>
                  </a:lnTo>
                  <a:lnTo>
                    <a:pt x="390525" y="4952"/>
                  </a:lnTo>
                  <a:lnTo>
                    <a:pt x="239649" y="58038"/>
                  </a:lnTo>
                  <a:lnTo>
                    <a:pt x="174752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8" name="Google Shape;868;p124"/>
            <p:cNvSpPr/>
            <p:nvPr/>
          </p:nvSpPr>
          <p:spPr>
            <a:xfrm>
              <a:off x="2551585" y="2699376"/>
              <a:ext cx="554723" cy="639495"/>
            </a:xfrm>
            <a:custGeom>
              <a:avLst/>
              <a:gdLst/>
              <a:ahLst/>
              <a:cxnLst/>
              <a:rect l="l" t="t" r="r" b="b"/>
              <a:pathLst>
                <a:path w="619125" h="713739" extrusionOk="0">
                  <a:moveTo>
                    <a:pt x="0" y="92583"/>
                  </a:moveTo>
                  <a:lnTo>
                    <a:pt x="69342" y="114808"/>
                  </a:lnTo>
                  <a:lnTo>
                    <a:pt x="122300" y="153415"/>
                  </a:lnTo>
                  <a:lnTo>
                    <a:pt x="142112" y="223647"/>
                  </a:lnTo>
                  <a:lnTo>
                    <a:pt x="248031" y="332613"/>
                  </a:lnTo>
                  <a:lnTo>
                    <a:pt x="278892" y="428244"/>
                  </a:lnTo>
                  <a:lnTo>
                    <a:pt x="331850" y="503174"/>
                  </a:lnTo>
                  <a:lnTo>
                    <a:pt x="364998" y="557657"/>
                  </a:lnTo>
                  <a:lnTo>
                    <a:pt x="360553" y="637032"/>
                  </a:lnTo>
                  <a:lnTo>
                    <a:pt x="417956" y="713232"/>
                  </a:lnTo>
                  <a:lnTo>
                    <a:pt x="480187" y="658749"/>
                  </a:lnTo>
                  <a:lnTo>
                    <a:pt x="438277" y="602488"/>
                  </a:lnTo>
                  <a:lnTo>
                    <a:pt x="459486" y="549910"/>
                  </a:lnTo>
                  <a:lnTo>
                    <a:pt x="537591" y="507238"/>
                  </a:lnTo>
                  <a:lnTo>
                    <a:pt x="618744" y="358013"/>
                  </a:lnTo>
                  <a:lnTo>
                    <a:pt x="537083" y="332613"/>
                  </a:lnTo>
                  <a:lnTo>
                    <a:pt x="380365" y="244094"/>
                  </a:lnTo>
                  <a:lnTo>
                    <a:pt x="358394" y="174244"/>
                  </a:lnTo>
                  <a:lnTo>
                    <a:pt x="390525" y="4952"/>
                  </a:lnTo>
                  <a:lnTo>
                    <a:pt x="239649" y="58038"/>
                  </a:lnTo>
                  <a:lnTo>
                    <a:pt x="174752" y="0"/>
                  </a:lnTo>
                  <a:lnTo>
                    <a:pt x="76835" y="23113"/>
                  </a:lnTo>
                  <a:lnTo>
                    <a:pt x="0" y="92583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9" name="Google Shape;869;p124"/>
            <p:cNvPicPr preferRelativeResize="0"/>
            <p:nvPr/>
          </p:nvPicPr>
          <p:blipFill rotWithShape="1">
            <a:blip r:embed="rId2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7450" y="2372346"/>
              <a:ext cx="788557" cy="735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0" name="Google Shape;870;p124"/>
            <p:cNvSpPr/>
            <p:nvPr/>
          </p:nvSpPr>
          <p:spPr>
            <a:xfrm>
              <a:off x="2708613" y="2359371"/>
              <a:ext cx="771491" cy="718579"/>
            </a:xfrm>
            <a:custGeom>
              <a:avLst/>
              <a:gdLst/>
              <a:ahLst/>
              <a:cxnLst/>
              <a:rect l="l" t="t" r="r" b="b"/>
              <a:pathLst>
                <a:path w="861060" h="802004" extrusionOk="0">
                  <a:moveTo>
                    <a:pt x="209295" y="0"/>
                  </a:moveTo>
                  <a:lnTo>
                    <a:pt x="196214" y="36449"/>
                  </a:lnTo>
                  <a:lnTo>
                    <a:pt x="229107" y="97916"/>
                  </a:lnTo>
                  <a:lnTo>
                    <a:pt x="202819" y="122936"/>
                  </a:lnTo>
                  <a:lnTo>
                    <a:pt x="176402" y="56896"/>
                  </a:lnTo>
                  <a:lnTo>
                    <a:pt x="139064" y="50037"/>
                  </a:lnTo>
                  <a:lnTo>
                    <a:pt x="85979" y="12700"/>
                  </a:lnTo>
                  <a:lnTo>
                    <a:pt x="73787" y="57403"/>
                  </a:lnTo>
                  <a:lnTo>
                    <a:pt x="64515" y="116077"/>
                  </a:lnTo>
                  <a:lnTo>
                    <a:pt x="84200" y="170687"/>
                  </a:lnTo>
                  <a:lnTo>
                    <a:pt x="43942" y="214375"/>
                  </a:lnTo>
                  <a:lnTo>
                    <a:pt x="0" y="194437"/>
                  </a:lnTo>
                  <a:lnTo>
                    <a:pt x="47370" y="266319"/>
                  </a:lnTo>
                  <a:lnTo>
                    <a:pt x="14477" y="314071"/>
                  </a:lnTo>
                  <a:lnTo>
                    <a:pt x="32004" y="370077"/>
                  </a:lnTo>
                  <a:lnTo>
                    <a:pt x="381" y="379602"/>
                  </a:lnTo>
                  <a:lnTo>
                    <a:pt x="64515" y="437514"/>
                  </a:lnTo>
                  <a:lnTo>
                    <a:pt x="215900" y="382397"/>
                  </a:lnTo>
                  <a:lnTo>
                    <a:pt x="183006" y="553592"/>
                  </a:lnTo>
                  <a:lnTo>
                    <a:pt x="205358" y="624586"/>
                  </a:lnTo>
                  <a:lnTo>
                    <a:pt x="361188" y="712851"/>
                  </a:lnTo>
                  <a:lnTo>
                    <a:pt x="448563" y="740156"/>
                  </a:lnTo>
                  <a:lnTo>
                    <a:pt x="518794" y="760603"/>
                  </a:lnTo>
                  <a:lnTo>
                    <a:pt x="593344" y="801624"/>
                  </a:lnTo>
                  <a:lnTo>
                    <a:pt x="678942" y="719709"/>
                  </a:lnTo>
                  <a:lnTo>
                    <a:pt x="782065" y="724281"/>
                  </a:lnTo>
                  <a:lnTo>
                    <a:pt x="771144" y="676401"/>
                  </a:lnTo>
                  <a:lnTo>
                    <a:pt x="797432" y="635508"/>
                  </a:lnTo>
                  <a:lnTo>
                    <a:pt x="762254" y="576326"/>
                  </a:lnTo>
                  <a:lnTo>
                    <a:pt x="810640" y="535304"/>
                  </a:lnTo>
                  <a:lnTo>
                    <a:pt x="861059" y="514858"/>
                  </a:lnTo>
                  <a:lnTo>
                    <a:pt x="830326" y="460248"/>
                  </a:lnTo>
                  <a:lnTo>
                    <a:pt x="755776" y="416940"/>
                  </a:lnTo>
                  <a:lnTo>
                    <a:pt x="683259" y="464820"/>
                  </a:lnTo>
                  <a:lnTo>
                    <a:pt x="584581" y="505713"/>
                  </a:lnTo>
                  <a:lnTo>
                    <a:pt x="547243" y="473837"/>
                  </a:lnTo>
                  <a:lnTo>
                    <a:pt x="597788" y="473837"/>
                  </a:lnTo>
                  <a:lnTo>
                    <a:pt x="683259" y="416940"/>
                  </a:lnTo>
                  <a:lnTo>
                    <a:pt x="643763" y="375538"/>
                  </a:lnTo>
                  <a:lnTo>
                    <a:pt x="571373" y="364109"/>
                  </a:lnTo>
                  <a:lnTo>
                    <a:pt x="527557" y="341375"/>
                  </a:lnTo>
                  <a:lnTo>
                    <a:pt x="498982" y="295910"/>
                  </a:lnTo>
                  <a:lnTo>
                    <a:pt x="479298" y="227584"/>
                  </a:lnTo>
                  <a:lnTo>
                    <a:pt x="426593" y="166115"/>
                  </a:lnTo>
                  <a:lnTo>
                    <a:pt x="354202" y="163829"/>
                  </a:lnTo>
                  <a:lnTo>
                    <a:pt x="308101" y="104648"/>
                  </a:lnTo>
                  <a:lnTo>
                    <a:pt x="290575" y="54610"/>
                  </a:lnTo>
                  <a:lnTo>
                    <a:pt x="209295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1" name="Google Shape;871;p124"/>
            <p:cNvSpPr/>
            <p:nvPr/>
          </p:nvSpPr>
          <p:spPr>
            <a:xfrm>
              <a:off x="2708613" y="2359371"/>
              <a:ext cx="771491" cy="718579"/>
            </a:xfrm>
            <a:custGeom>
              <a:avLst/>
              <a:gdLst/>
              <a:ahLst/>
              <a:cxnLst/>
              <a:rect l="l" t="t" r="r" b="b"/>
              <a:pathLst>
                <a:path w="861060" h="802004" extrusionOk="0">
                  <a:moveTo>
                    <a:pt x="861059" y="514858"/>
                  </a:moveTo>
                  <a:lnTo>
                    <a:pt x="810640" y="535304"/>
                  </a:lnTo>
                  <a:lnTo>
                    <a:pt x="762254" y="576326"/>
                  </a:lnTo>
                  <a:lnTo>
                    <a:pt x="797432" y="635508"/>
                  </a:lnTo>
                  <a:lnTo>
                    <a:pt x="771144" y="676401"/>
                  </a:lnTo>
                  <a:lnTo>
                    <a:pt x="782065" y="724281"/>
                  </a:lnTo>
                  <a:lnTo>
                    <a:pt x="678942" y="719709"/>
                  </a:lnTo>
                  <a:lnTo>
                    <a:pt x="593344" y="801624"/>
                  </a:lnTo>
                  <a:lnTo>
                    <a:pt x="518794" y="760603"/>
                  </a:lnTo>
                  <a:lnTo>
                    <a:pt x="448563" y="740156"/>
                  </a:lnTo>
                  <a:lnTo>
                    <a:pt x="361188" y="712851"/>
                  </a:lnTo>
                  <a:lnTo>
                    <a:pt x="205358" y="624586"/>
                  </a:lnTo>
                  <a:lnTo>
                    <a:pt x="183006" y="553592"/>
                  </a:lnTo>
                  <a:lnTo>
                    <a:pt x="215900" y="382397"/>
                  </a:lnTo>
                  <a:lnTo>
                    <a:pt x="64515" y="437514"/>
                  </a:lnTo>
                  <a:lnTo>
                    <a:pt x="381" y="379602"/>
                  </a:lnTo>
                  <a:lnTo>
                    <a:pt x="32004" y="370077"/>
                  </a:lnTo>
                  <a:lnTo>
                    <a:pt x="14477" y="314071"/>
                  </a:lnTo>
                  <a:lnTo>
                    <a:pt x="47370" y="266319"/>
                  </a:lnTo>
                  <a:lnTo>
                    <a:pt x="0" y="194437"/>
                  </a:lnTo>
                  <a:lnTo>
                    <a:pt x="43942" y="214375"/>
                  </a:lnTo>
                  <a:lnTo>
                    <a:pt x="84200" y="170687"/>
                  </a:lnTo>
                  <a:lnTo>
                    <a:pt x="64515" y="116077"/>
                  </a:lnTo>
                  <a:lnTo>
                    <a:pt x="73787" y="57403"/>
                  </a:lnTo>
                  <a:lnTo>
                    <a:pt x="85979" y="12700"/>
                  </a:lnTo>
                  <a:lnTo>
                    <a:pt x="139064" y="50037"/>
                  </a:lnTo>
                  <a:lnTo>
                    <a:pt x="176402" y="56896"/>
                  </a:lnTo>
                  <a:lnTo>
                    <a:pt x="202819" y="122936"/>
                  </a:lnTo>
                  <a:lnTo>
                    <a:pt x="229107" y="97916"/>
                  </a:lnTo>
                  <a:lnTo>
                    <a:pt x="196214" y="36449"/>
                  </a:lnTo>
                  <a:lnTo>
                    <a:pt x="209295" y="0"/>
                  </a:lnTo>
                  <a:lnTo>
                    <a:pt x="290575" y="54610"/>
                  </a:lnTo>
                  <a:lnTo>
                    <a:pt x="308101" y="104648"/>
                  </a:lnTo>
                  <a:lnTo>
                    <a:pt x="354202" y="163829"/>
                  </a:lnTo>
                  <a:lnTo>
                    <a:pt x="426593" y="166115"/>
                  </a:lnTo>
                  <a:lnTo>
                    <a:pt x="479298" y="227584"/>
                  </a:lnTo>
                  <a:lnTo>
                    <a:pt x="498982" y="295910"/>
                  </a:lnTo>
                  <a:lnTo>
                    <a:pt x="527557" y="341375"/>
                  </a:lnTo>
                  <a:lnTo>
                    <a:pt x="571373" y="364109"/>
                  </a:lnTo>
                  <a:lnTo>
                    <a:pt x="643763" y="375538"/>
                  </a:lnTo>
                  <a:lnTo>
                    <a:pt x="683259" y="416940"/>
                  </a:lnTo>
                  <a:lnTo>
                    <a:pt x="597788" y="473837"/>
                  </a:lnTo>
                  <a:lnTo>
                    <a:pt x="547243" y="473837"/>
                  </a:lnTo>
                  <a:lnTo>
                    <a:pt x="584581" y="505713"/>
                  </a:lnTo>
                  <a:lnTo>
                    <a:pt x="683259" y="464820"/>
                  </a:lnTo>
                  <a:lnTo>
                    <a:pt x="755776" y="416940"/>
                  </a:lnTo>
                  <a:lnTo>
                    <a:pt x="830326" y="460248"/>
                  </a:lnTo>
                  <a:lnTo>
                    <a:pt x="861059" y="51485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72" name="Google Shape;872;p124"/>
            <p:cNvPicPr preferRelativeResize="0"/>
            <p:nvPr/>
          </p:nvPicPr>
          <p:blipFill rotWithShape="1">
            <a:blip r:embed="rId2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22311" y="3016836"/>
              <a:ext cx="680685" cy="402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124"/>
            <p:cNvSpPr/>
            <p:nvPr/>
          </p:nvSpPr>
          <p:spPr>
            <a:xfrm>
              <a:off x="2943477" y="3003873"/>
              <a:ext cx="663959" cy="385176"/>
            </a:xfrm>
            <a:custGeom>
              <a:avLst/>
              <a:gdLst/>
              <a:ahLst/>
              <a:cxnLst/>
              <a:rect l="l" t="t" r="r" b="b"/>
              <a:pathLst>
                <a:path w="741045" h="429895" extrusionOk="0">
                  <a:moveTo>
                    <a:pt x="417576" y="0"/>
                  </a:moveTo>
                  <a:lnTo>
                    <a:pt x="332359" y="82169"/>
                  </a:lnTo>
                  <a:lnTo>
                    <a:pt x="257556" y="41402"/>
                  </a:lnTo>
                  <a:lnTo>
                    <a:pt x="180212" y="18161"/>
                  </a:lnTo>
                  <a:lnTo>
                    <a:pt x="98933" y="168148"/>
                  </a:lnTo>
                  <a:lnTo>
                    <a:pt x="21971" y="211201"/>
                  </a:lnTo>
                  <a:lnTo>
                    <a:pt x="0" y="263906"/>
                  </a:lnTo>
                  <a:lnTo>
                    <a:pt x="42672" y="320675"/>
                  </a:lnTo>
                  <a:lnTo>
                    <a:pt x="67691" y="362077"/>
                  </a:lnTo>
                  <a:lnTo>
                    <a:pt x="118745" y="368427"/>
                  </a:lnTo>
                  <a:lnTo>
                    <a:pt x="138430" y="413893"/>
                  </a:lnTo>
                  <a:lnTo>
                    <a:pt x="204343" y="429768"/>
                  </a:lnTo>
                  <a:lnTo>
                    <a:pt x="250571" y="413893"/>
                  </a:lnTo>
                  <a:lnTo>
                    <a:pt x="316484" y="416179"/>
                  </a:lnTo>
                  <a:lnTo>
                    <a:pt x="351663" y="393446"/>
                  </a:lnTo>
                  <a:lnTo>
                    <a:pt x="369189" y="345694"/>
                  </a:lnTo>
                  <a:lnTo>
                    <a:pt x="435229" y="325247"/>
                  </a:lnTo>
                  <a:lnTo>
                    <a:pt x="463677" y="286639"/>
                  </a:lnTo>
                  <a:lnTo>
                    <a:pt x="490093" y="332105"/>
                  </a:lnTo>
                  <a:lnTo>
                    <a:pt x="523113" y="284353"/>
                  </a:lnTo>
                  <a:lnTo>
                    <a:pt x="523113" y="229870"/>
                  </a:lnTo>
                  <a:lnTo>
                    <a:pt x="698881" y="202184"/>
                  </a:lnTo>
                  <a:lnTo>
                    <a:pt x="740664" y="177165"/>
                  </a:lnTo>
                  <a:lnTo>
                    <a:pt x="731901" y="106807"/>
                  </a:lnTo>
                  <a:lnTo>
                    <a:pt x="707644" y="61341"/>
                  </a:lnTo>
                  <a:lnTo>
                    <a:pt x="595630" y="52197"/>
                  </a:lnTo>
                  <a:lnTo>
                    <a:pt x="520827" y="4572"/>
                  </a:lnTo>
                  <a:lnTo>
                    <a:pt x="417576" y="0"/>
                  </a:lnTo>
                  <a:close/>
                </a:path>
              </a:pathLst>
            </a:custGeom>
            <a:solidFill>
              <a:srgbClr val="92DE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4" name="Google Shape;874;p124"/>
            <p:cNvSpPr/>
            <p:nvPr/>
          </p:nvSpPr>
          <p:spPr>
            <a:xfrm>
              <a:off x="2943477" y="3003873"/>
              <a:ext cx="663959" cy="385176"/>
            </a:xfrm>
            <a:custGeom>
              <a:avLst/>
              <a:gdLst/>
              <a:ahLst/>
              <a:cxnLst/>
              <a:rect l="l" t="t" r="r" b="b"/>
              <a:pathLst>
                <a:path w="741045" h="429895" extrusionOk="0">
                  <a:moveTo>
                    <a:pt x="204343" y="429768"/>
                  </a:moveTo>
                  <a:lnTo>
                    <a:pt x="138430" y="413893"/>
                  </a:lnTo>
                  <a:lnTo>
                    <a:pt x="118745" y="368427"/>
                  </a:lnTo>
                  <a:lnTo>
                    <a:pt x="67691" y="362077"/>
                  </a:lnTo>
                  <a:lnTo>
                    <a:pt x="42672" y="320675"/>
                  </a:lnTo>
                  <a:lnTo>
                    <a:pt x="0" y="263906"/>
                  </a:lnTo>
                  <a:lnTo>
                    <a:pt x="21971" y="211201"/>
                  </a:lnTo>
                  <a:lnTo>
                    <a:pt x="98933" y="168148"/>
                  </a:lnTo>
                  <a:lnTo>
                    <a:pt x="180212" y="18161"/>
                  </a:lnTo>
                  <a:lnTo>
                    <a:pt x="257556" y="41402"/>
                  </a:lnTo>
                  <a:lnTo>
                    <a:pt x="332359" y="82169"/>
                  </a:lnTo>
                  <a:lnTo>
                    <a:pt x="417576" y="0"/>
                  </a:lnTo>
                  <a:lnTo>
                    <a:pt x="520827" y="4572"/>
                  </a:lnTo>
                  <a:lnTo>
                    <a:pt x="595630" y="52197"/>
                  </a:lnTo>
                  <a:lnTo>
                    <a:pt x="707644" y="61341"/>
                  </a:lnTo>
                  <a:lnTo>
                    <a:pt x="731901" y="106807"/>
                  </a:lnTo>
                  <a:lnTo>
                    <a:pt x="740664" y="177165"/>
                  </a:lnTo>
                  <a:lnTo>
                    <a:pt x="698881" y="202184"/>
                  </a:lnTo>
                  <a:lnTo>
                    <a:pt x="523113" y="229870"/>
                  </a:lnTo>
                  <a:lnTo>
                    <a:pt x="523113" y="284353"/>
                  </a:lnTo>
                  <a:lnTo>
                    <a:pt x="490093" y="332105"/>
                  </a:lnTo>
                  <a:lnTo>
                    <a:pt x="463677" y="286639"/>
                  </a:lnTo>
                  <a:lnTo>
                    <a:pt x="435229" y="325247"/>
                  </a:lnTo>
                  <a:lnTo>
                    <a:pt x="369189" y="345694"/>
                  </a:lnTo>
                  <a:lnTo>
                    <a:pt x="351663" y="393446"/>
                  </a:lnTo>
                  <a:lnTo>
                    <a:pt x="316484" y="416179"/>
                  </a:lnTo>
                  <a:lnTo>
                    <a:pt x="250571" y="413893"/>
                  </a:lnTo>
                  <a:lnTo>
                    <a:pt x="204343" y="42976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75" name="Google Shape;875;p124"/>
            <p:cNvPicPr preferRelativeResize="0"/>
            <p:nvPr/>
          </p:nvPicPr>
          <p:blipFill rotWithShape="1">
            <a:blip r:embed="rId2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3193" y="3302229"/>
              <a:ext cx="557795" cy="572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6" name="Google Shape;876;p124"/>
            <p:cNvSpPr/>
            <p:nvPr/>
          </p:nvSpPr>
          <p:spPr>
            <a:xfrm>
              <a:off x="2924359" y="3289257"/>
              <a:ext cx="541067" cy="555860"/>
            </a:xfrm>
            <a:custGeom>
              <a:avLst/>
              <a:gdLst/>
              <a:ahLst/>
              <a:cxnLst/>
              <a:rect l="l" t="t" r="r" b="b"/>
              <a:pathLst>
                <a:path w="603885" h="620395" extrusionOk="0">
                  <a:moveTo>
                    <a:pt x="62102" y="0"/>
                  </a:moveTo>
                  <a:lnTo>
                    <a:pt x="0" y="55753"/>
                  </a:lnTo>
                  <a:lnTo>
                    <a:pt x="68325" y="137414"/>
                  </a:lnTo>
                  <a:lnTo>
                    <a:pt x="114553" y="218948"/>
                  </a:lnTo>
                  <a:lnTo>
                    <a:pt x="171831" y="273431"/>
                  </a:lnTo>
                  <a:lnTo>
                    <a:pt x="270890" y="334645"/>
                  </a:lnTo>
                  <a:lnTo>
                    <a:pt x="286384" y="409448"/>
                  </a:lnTo>
                  <a:lnTo>
                    <a:pt x="359028" y="468376"/>
                  </a:lnTo>
                  <a:lnTo>
                    <a:pt x="455929" y="543179"/>
                  </a:lnTo>
                  <a:lnTo>
                    <a:pt x="557276" y="620268"/>
                  </a:lnTo>
                  <a:lnTo>
                    <a:pt x="603503" y="590804"/>
                  </a:lnTo>
                  <a:lnTo>
                    <a:pt x="477900" y="450215"/>
                  </a:lnTo>
                  <a:lnTo>
                    <a:pt x="425069" y="429895"/>
                  </a:lnTo>
                  <a:lnTo>
                    <a:pt x="350265" y="354965"/>
                  </a:lnTo>
                  <a:lnTo>
                    <a:pt x="418464" y="341376"/>
                  </a:lnTo>
                  <a:lnTo>
                    <a:pt x="436117" y="291592"/>
                  </a:lnTo>
                  <a:lnTo>
                    <a:pt x="328167" y="257556"/>
                  </a:lnTo>
                  <a:lnTo>
                    <a:pt x="224662" y="110236"/>
                  </a:lnTo>
                  <a:lnTo>
                    <a:pt x="158622" y="94361"/>
                  </a:lnTo>
                  <a:lnTo>
                    <a:pt x="138810" y="49022"/>
                  </a:lnTo>
                  <a:lnTo>
                    <a:pt x="88137" y="42164"/>
                  </a:lnTo>
                  <a:lnTo>
                    <a:pt x="62102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7" name="Google Shape;877;p124"/>
            <p:cNvSpPr/>
            <p:nvPr/>
          </p:nvSpPr>
          <p:spPr>
            <a:xfrm>
              <a:off x="2924359" y="3289257"/>
              <a:ext cx="541067" cy="555860"/>
            </a:xfrm>
            <a:custGeom>
              <a:avLst/>
              <a:gdLst/>
              <a:ahLst/>
              <a:cxnLst/>
              <a:rect l="l" t="t" r="r" b="b"/>
              <a:pathLst>
                <a:path w="603885" h="620395" extrusionOk="0">
                  <a:moveTo>
                    <a:pt x="0" y="55753"/>
                  </a:moveTo>
                  <a:lnTo>
                    <a:pt x="68325" y="137414"/>
                  </a:lnTo>
                  <a:lnTo>
                    <a:pt x="114553" y="218948"/>
                  </a:lnTo>
                  <a:lnTo>
                    <a:pt x="171831" y="273431"/>
                  </a:lnTo>
                  <a:lnTo>
                    <a:pt x="270890" y="334645"/>
                  </a:lnTo>
                  <a:lnTo>
                    <a:pt x="286384" y="409448"/>
                  </a:lnTo>
                  <a:lnTo>
                    <a:pt x="359028" y="468376"/>
                  </a:lnTo>
                  <a:lnTo>
                    <a:pt x="455929" y="543179"/>
                  </a:lnTo>
                  <a:lnTo>
                    <a:pt x="557276" y="620268"/>
                  </a:lnTo>
                  <a:lnTo>
                    <a:pt x="603503" y="590804"/>
                  </a:lnTo>
                  <a:lnTo>
                    <a:pt x="477900" y="450215"/>
                  </a:lnTo>
                  <a:lnTo>
                    <a:pt x="425069" y="429895"/>
                  </a:lnTo>
                  <a:lnTo>
                    <a:pt x="350265" y="354965"/>
                  </a:lnTo>
                  <a:lnTo>
                    <a:pt x="418464" y="341376"/>
                  </a:lnTo>
                  <a:lnTo>
                    <a:pt x="436117" y="291592"/>
                  </a:lnTo>
                  <a:lnTo>
                    <a:pt x="328167" y="257556"/>
                  </a:lnTo>
                  <a:lnTo>
                    <a:pt x="224662" y="110236"/>
                  </a:lnTo>
                  <a:lnTo>
                    <a:pt x="158622" y="94361"/>
                  </a:lnTo>
                  <a:lnTo>
                    <a:pt x="138810" y="49022"/>
                  </a:lnTo>
                  <a:lnTo>
                    <a:pt x="88137" y="42164"/>
                  </a:lnTo>
                  <a:lnTo>
                    <a:pt x="62102" y="0"/>
                  </a:lnTo>
                  <a:lnTo>
                    <a:pt x="0" y="55753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78" name="Google Shape;878;p124"/>
            <p:cNvPicPr preferRelativeResize="0"/>
            <p:nvPr/>
          </p:nvPicPr>
          <p:blipFill rotWithShape="1">
            <a:blip r:embed="rId2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6648" y="3198453"/>
              <a:ext cx="821331" cy="675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9" name="Google Shape;879;p124"/>
            <p:cNvSpPr/>
            <p:nvPr/>
          </p:nvSpPr>
          <p:spPr>
            <a:xfrm>
              <a:off x="3127814" y="3185481"/>
              <a:ext cx="804489" cy="658271"/>
            </a:xfrm>
            <a:custGeom>
              <a:avLst/>
              <a:gdLst/>
              <a:ahLst/>
              <a:cxnLst/>
              <a:rect l="l" t="t" r="r" b="b"/>
              <a:pathLst>
                <a:path w="897889" h="734695" extrusionOk="0">
                  <a:moveTo>
                    <a:pt x="496062" y="0"/>
                  </a:moveTo>
                  <a:lnTo>
                    <a:pt x="317753" y="26797"/>
                  </a:lnTo>
                  <a:lnTo>
                    <a:pt x="319150" y="80264"/>
                  </a:lnTo>
                  <a:lnTo>
                    <a:pt x="285750" y="130175"/>
                  </a:lnTo>
                  <a:lnTo>
                    <a:pt x="259461" y="85217"/>
                  </a:lnTo>
                  <a:lnTo>
                    <a:pt x="230505" y="122428"/>
                  </a:lnTo>
                  <a:lnTo>
                    <a:pt x="163702" y="142367"/>
                  </a:lnTo>
                  <a:lnTo>
                    <a:pt x="147446" y="191389"/>
                  </a:lnTo>
                  <a:lnTo>
                    <a:pt x="111887" y="213614"/>
                  </a:lnTo>
                  <a:lnTo>
                    <a:pt x="47370" y="210439"/>
                  </a:lnTo>
                  <a:lnTo>
                    <a:pt x="0" y="227203"/>
                  </a:lnTo>
                  <a:lnTo>
                    <a:pt x="103124" y="375031"/>
                  </a:lnTo>
                  <a:lnTo>
                    <a:pt x="210693" y="408051"/>
                  </a:lnTo>
                  <a:lnTo>
                    <a:pt x="193166" y="457962"/>
                  </a:lnTo>
                  <a:lnTo>
                    <a:pt x="125475" y="472059"/>
                  </a:lnTo>
                  <a:lnTo>
                    <a:pt x="200151" y="546354"/>
                  </a:lnTo>
                  <a:lnTo>
                    <a:pt x="253237" y="567309"/>
                  </a:lnTo>
                  <a:lnTo>
                    <a:pt x="377444" y="707390"/>
                  </a:lnTo>
                  <a:lnTo>
                    <a:pt x="474090" y="734568"/>
                  </a:lnTo>
                  <a:lnTo>
                    <a:pt x="474090" y="673354"/>
                  </a:lnTo>
                  <a:lnTo>
                    <a:pt x="533273" y="605282"/>
                  </a:lnTo>
                  <a:lnTo>
                    <a:pt x="619378" y="586232"/>
                  </a:lnTo>
                  <a:lnTo>
                    <a:pt x="704468" y="478409"/>
                  </a:lnTo>
                  <a:lnTo>
                    <a:pt x="752728" y="478409"/>
                  </a:lnTo>
                  <a:lnTo>
                    <a:pt x="815593" y="557276"/>
                  </a:lnTo>
                  <a:lnTo>
                    <a:pt x="857630" y="534162"/>
                  </a:lnTo>
                  <a:lnTo>
                    <a:pt x="869061" y="496570"/>
                  </a:lnTo>
                  <a:lnTo>
                    <a:pt x="842772" y="442087"/>
                  </a:lnTo>
                  <a:lnTo>
                    <a:pt x="849376" y="390017"/>
                  </a:lnTo>
                  <a:lnTo>
                    <a:pt x="897636" y="369570"/>
                  </a:lnTo>
                  <a:lnTo>
                    <a:pt x="822960" y="251714"/>
                  </a:lnTo>
                  <a:lnTo>
                    <a:pt x="801115" y="167767"/>
                  </a:lnTo>
                  <a:lnTo>
                    <a:pt x="640841" y="156464"/>
                  </a:lnTo>
                  <a:lnTo>
                    <a:pt x="612266" y="88392"/>
                  </a:lnTo>
                  <a:lnTo>
                    <a:pt x="548639" y="63500"/>
                  </a:lnTo>
                  <a:lnTo>
                    <a:pt x="496062" y="0"/>
                  </a:lnTo>
                  <a:close/>
                </a:path>
              </a:pathLst>
            </a:custGeom>
            <a:solidFill>
              <a:srgbClr val="92DE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0" name="Google Shape;880;p124"/>
            <p:cNvSpPr/>
            <p:nvPr/>
          </p:nvSpPr>
          <p:spPr>
            <a:xfrm>
              <a:off x="3127814" y="3185481"/>
              <a:ext cx="804489" cy="658271"/>
            </a:xfrm>
            <a:custGeom>
              <a:avLst/>
              <a:gdLst/>
              <a:ahLst/>
              <a:cxnLst/>
              <a:rect l="l" t="t" r="r" b="b"/>
              <a:pathLst>
                <a:path w="897889" h="734695" extrusionOk="0">
                  <a:moveTo>
                    <a:pt x="815593" y="557276"/>
                  </a:moveTo>
                  <a:lnTo>
                    <a:pt x="752728" y="478409"/>
                  </a:lnTo>
                  <a:lnTo>
                    <a:pt x="704468" y="478409"/>
                  </a:lnTo>
                  <a:lnTo>
                    <a:pt x="619378" y="586232"/>
                  </a:lnTo>
                  <a:lnTo>
                    <a:pt x="533273" y="605282"/>
                  </a:lnTo>
                  <a:lnTo>
                    <a:pt x="474090" y="673354"/>
                  </a:lnTo>
                  <a:lnTo>
                    <a:pt x="474090" y="734568"/>
                  </a:lnTo>
                  <a:lnTo>
                    <a:pt x="377444" y="707390"/>
                  </a:lnTo>
                  <a:lnTo>
                    <a:pt x="253237" y="567309"/>
                  </a:lnTo>
                  <a:lnTo>
                    <a:pt x="200151" y="546354"/>
                  </a:lnTo>
                  <a:lnTo>
                    <a:pt x="125475" y="472059"/>
                  </a:lnTo>
                  <a:lnTo>
                    <a:pt x="193166" y="457962"/>
                  </a:lnTo>
                  <a:lnTo>
                    <a:pt x="210693" y="408051"/>
                  </a:lnTo>
                  <a:lnTo>
                    <a:pt x="103124" y="375031"/>
                  </a:lnTo>
                  <a:lnTo>
                    <a:pt x="0" y="227203"/>
                  </a:lnTo>
                  <a:lnTo>
                    <a:pt x="47370" y="210439"/>
                  </a:lnTo>
                  <a:lnTo>
                    <a:pt x="111887" y="213614"/>
                  </a:lnTo>
                  <a:lnTo>
                    <a:pt x="147446" y="191389"/>
                  </a:lnTo>
                  <a:lnTo>
                    <a:pt x="163702" y="142367"/>
                  </a:lnTo>
                  <a:lnTo>
                    <a:pt x="230505" y="122428"/>
                  </a:lnTo>
                  <a:lnTo>
                    <a:pt x="259461" y="85217"/>
                  </a:lnTo>
                  <a:lnTo>
                    <a:pt x="285750" y="130175"/>
                  </a:lnTo>
                  <a:lnTo>
                    <a:pt x="319150" y="80264"/>
                  </a:lnTo>
                  <a:lnTo>
                    <a:pt x="317753" y="26797"/>
                  </a:lnTo>
                  <a:lnTo>
                    <a:pt x="496062" y="0"/>
                  </a:lnTo>
                  <a:lnTo>
                    <a:pt x="548639" y="63500"/>
                  </a:lnTo>
                  <a:lnTo>
                    <a:pt x="612266" y="88392"/>
                  </a:lnTo>
                  <a:lnTo>
                    <a:pt x="640841" y="156464"/>
                  </a:lnTo>
                  <a:lnTo>
                    <a:pt x="801115" y="167767"/>
                  </a:lnTo>
                  <a:lnTo>
                    <a:pt x="822960" y="251714"/>
                  </a:lnTo>
                  <a:lnTo>
                    <a:pt x="897636" y="369570"/>
                  </a:lnTo>
                  <a:lnTo>
                    <a:pt x="849376" y="390017"/>
                  </a:lnTo>
                  <a:lnTo>
                    <a:pt x="842772" y="442087"/>
                  </a:lnTo>
                  <a:lnTo>
                    <a:pt x="869061" y="496570"/>
                  </a:lnTo>
                  <a:lnTo>
                    <a:pt x="857630" y="534162"/>
                  </a:lnTo>
                  <a:lnTo>
                    <a:pt x="815593" y="55727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81" name="Google Shape;881;p124"/>
            <p:cNvPicPr preferRelativeResize="0"/>
            <p:nvPr/>
          </p:nvPicPr>
          <p:blipFill rotWithShape="1">
            <a:blip r:embed="rId2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1591" y="3627222"/>
              <a:ext cx="489520" cy="466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2" name="Google Shape;882;p124"/>
            <p:cNvSpPr/>
            <p:nvPr/>
          </p:nvSpPr>
          <p:spPr>
            <a:xfrm>
              <a:off x="3422753" y="3614239"/>
              <a:ext cx="472795" cy="449467"/>
            </a:xfrm>
            <a:custGeom>
              <a:avLst/>
              <a:gdLst/>
              <a:ahLst/>
              <a:cxnLst/>
              <a:rect l="l" t="t" r="r" b="b"/>
              <a:pathLst>
                <a:path w="527685" h="501650" extrusionOk="0">
                  <a:moveTo>
                    <a:pt x="421767" y="0"/>
                  </a:moveTo>
                  <a:lnTo>
                    <a:pt x="373380" y="0"/>
                  </a:lnTo>
                  <a:lnTo>
                    <a:pt x="287655" y="107949"/>
                  </a:lnTo>
                  <a:lnTo>
                    <a:pt x="201803" y="126999"/>
                  </a:lnTo>
                  <a:lnTo>
                    <a:pt x="142494" y="195960"/>
                  </a:lnTo>
                  <a:lnTo>
                    <a:pt x="142494" y="256412"/>
                  </a:lnTo>
                  <a:lnTo>
                    <a:pt x="46228" y="229107"/>
                  </a:lnTo>
                  <a:lnTo>
                    <a:pt x="0" y="258698"/>
                  </a:lnTo>
                  <a:lnTo>
                    <a:pt x="98552" y="317626"/>
                  </a:lnTo>
                  <a:lnTo>
                    <a:pt x="144653" y="394715"/>
                  </a:lnTo>
                  <a:lnTo>
                    <a:pt x="256794" y="501395"/>
                  </a:lnTo>
                  <a:lnTo>
                    <a:pt x="261239" y="476376"/>
                  </a:lnTo>
                  <a:lnTo>
                    <a:pt x="221615" y="415162"/>
                  </a:lnTo>
                  <a:lnTo>
                    <a:pt x="254634" y="392556"/>
                  </a:lnTo>
                  <a:lnTo>
                    <a:pt x="327152" y="442467"/>
                  </a:lnTo>
                  <a:lnTo>
                    <a:pt x="375539" y="462787"/>
                  </a:lnTo>
                  <a:lnTo>
                    <a:pt x="366776" y="419734"/>
                  </a:lnTo>
                  <a:lnTo>
                    <a:pt x="388746" y="381126"/>
                  </a:lnTo>
                  <a:lnTo>
                    <a:pt x="465708" y="474217"/>
                  </a:lnTo>
                  <a:lnTo>
                    <a:pt x="514095" y="474217"/>
                  </a:lnTo>
                  <a:lnTo>
                    <a:pt x="527304" y="154304"/>
                  </a:lnTo>
                  <a:lnTo>
                    <a:pt x="511937" y="120268"/>
                  </a:lnTo>
                  <a:lnTo>
                    <a:pt x="527304" y="54482"/>
                  </a:lnTo>
                  <a:lnTo>
                    <a:pt x="485520" y="79374"/>
                  </a:lnTo>
                  <a:lnTo>
                    <a:pt x="421767" y="0"/>
                  </a:lnTo>
                  <a:close/>
                </a:path>
              </a:pathLst>
            </a:custGeom>
            <a:solidFill>
              <a:srgbClr val="92DE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3" name="Google Shape;883;p124"/>
            <p:cNvSpPr/>
            <p:nvPr/>
          </p:nvSpPr>
          <p:spPr>
            <a:xfrm>
              <a:off x="3422753" y="3614239"/>
              <a:ext cx="472795" cy="449467"/>
            </a:xfrm>
            <a:custGeom>
              <a:avLst/>
              <a:gdLst/>
              <a:ahLst/>
              <a:cxnLst/>
              <a:rect l="l" t="t" r="r" b="b"/>
              <a:pathLst>
                <a:path w="527685" h="501650" extrusionOk="0">
                  <a:moveTo>
                    <a:pt x="514095" y="474217"/>
                  </a:moveTo>
                  <a:lnTo>
                    <a:pt x="465708" y="474217"/>
                  </a:lnTo>
                  <a:lnTo>
                    <a:pt x="388746" y="381126"/>
                  </a:lnTo>
                  <a:lnTo>
                    <a:pt x="366776" y="419734"/>
                  </a:lnTo>
                  <a:lnTo>
                    <a:pt x="375539" y="462787"/>
                  </a:lnTo>
                  <a:lnTo>
                    <a:pt x="327152" y="442467"/>
                  </a:lnTo>
                  <a:lnTo>
                    <a:pt x="254634" y="392556"/>
                  </a:lnTo>
                  <a:lnTo>
                    <a:pt x="221615" y="415162"/>
                  </a:lnTo>
                  <a:lnTo>
                    <a:pt x="261239" y="476376"/>
                  </a:lnTo>
                  <a:lnTo>
                    <a:pt x="256794" y="501395"/>
                  </a:lnTo>
                  <a:lnTo>
                    <a:pt x="144653" y="394715"/>
                  </a:lnTo>
                  <a:lnTo>
                    <a:pt x="98552" y="317626"/>
                  </a:lnTo>
                  <a:lnTo>
                    <a:pt x="0" y="258698"/>
                  </a:lnTo>
                  <a:lnTo>
                    <a:pt x="46228" y="229107"/>
                  </a:lnTo>
                  <a:lnTo>
                    <a:pt x="142494" y="256412"/>
                  </a:lnTo>
                  <a:lnTo>
                    <a:pt x="142494" y="195960"/>
                  </a:lnTo>
                  <a:lnTo>
                    <a:pt x="201803" y="126999"/>
                  </a:lnTo>
                  <a:lnTo>
                    <a:pt x="287655" y="107949"/>
                  </a:lnTo>
                  <a:lnTo>
                    <a:pt x="373380" y="0"/>
                  </a:lnTo>
                  <a:lnTo>
                    <a:pt x="421767" y="0"/>
                  </a:lnTo>
                  <a:lnTo>
                    <a:pt x="485520" y="79374"/>
                  </a:lnTo>
                  <a:lnTo>
                    <a:pt x="527304" y="54482"/>
                  </a:lnTo>
                  <a:lnTo>
                    <a:pt x="511937" y="120268"/>
                  </a:lnTo>
                  <a:lnTo>
                    <a:pt x="527304" y="154304"/>
                  </a:lnTo>
                  <a:lnTo>
                    <a:pt x="514095" y="474217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4" name="Google Shape;884;p124"/>
            <p:cNvSpPr/>
            <p:nvPr/>
          </p:nvSpPr>
          <p:spPr>
            <a:xfrm>
              <a:off x="3742275" y="3149980"/>
              <a:ext cx="325437" cy="306093"/>
            </a:xfrm>
            <a:custGeom>
              <a:avLst/>
              <a:gdLst/>
              <a:ahLst/>
              <a:cxnLst/>
              <a:rect l="l" t="t" r="r" b="b"/>
              <a:pathLst>
                <a:path w="363220" h="341629" extrusionOk="0">
                  <a:moveTo>
                    <a:pt x="213233" y="0"/>
                  </a:moveTo>
                  <a:lnTo>
                    <a:pt x="175894" y="4572"/>
                  </a:lnTo>
                  <a:lnTo>
                    <a:pt x="129666" y="66040"/>
                  </a:lnTo>
                  <a:lnTo>
                    <a:pt x="114300" y="0"/>
                  </a:lnTo>
                  <a:lnTo>
                    <a:pt x="79121" y="20447"/>
                  </a:lnTo>
                  <a:lnTo>
                    <a:pt x="50546" y="68326"/>
                  </a:lnTo>
                  <a:lnTo>
                    <a:pt x="0" y="109220"/>
                  </a:lnTo>
                  <a:lnTo>
                    <a:pt x="72516" y="127508"/>
                  </a:lnTo>
                  <a:lnTo>
                    <a:pt x="149478" y="129667"/>
                  </a:lnTo>
                  <a:lnTo>
                    <a:pt x="184658" y="216154"/>
                  </a:lnTo>
                  <a:lnTo>
                    <a:pt x="184658" y="266319"/>
                  </a:lnTo>
                  <a:lnTo>
                    <a:pt x="213233" y="309499"/>
                  </a:lnTo>
                  <a:lnTo>
                    <a:pt x="268224" y="311785"/>
                  </a:lnTo>
                  <a:lnTo>
                    <a:pt x="320928" y="341376"/>
                  </a:lnTo>
                  <a:lnTo>
                    <a:pt x="329691" y="293624"/>
                  </a:lnTo>
                  <a:lnTo>
                    <a:pt x="362712" y="236728"/>
                  </a:lnTo>
                  <a:lnTo>
                    <a:pt x="281431" y="225298"/>
                  </a:lnTo>
                  <a:lnTo>
                    <a:pt x="237362" y="175260"/>
                  </a:lnTo>
                  <a:lnTo>
                    <a:pt x="243966" y="156972"/>
                  </a:lnTo>
                  <a:lnTo>
                    <a:pt x="217677" y="66040"/>
                  </a:lnTo>
                  <a:lnTo>
                    <a:pt x="213233" y="0"/>
                  </a:lnTo>
                  <a:close/>
                </a:path>
              </a:pathLst>
            </a:custGeom>
            <a:solidFill>
              <a:srgbClr val="92DE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5" name="Google Shape;885;p124"/>
            <p:cNvSpPr/>
            <p:nvPr/>
          </p:nvSpPr>
          <p:spPr>
            <a:xfrm>
              <a:off x="3742275" y="3149980"/>
              <a:ext cx="325437" cy="306093"/>
            </a:xfrm>
            <a:custGeom>
              <a:avLst/>
              <a:gdLst/>
              <a:ahLst/>
              <a:cxnLst/>
              <a:rect l="l" t="t" r="r" b="b"/>
              <a:pathLst>
                <a:path w="363220" h="341629" extrusionOk="0">
                  <a:moveTo>
                    <a:pt x="320928" y="341376"/>
                  </a:moveTo>
                  <a:lnTo>
                    <a:pt x="268224" y="311785"/>
                  </a:lnTo>
                  <a:lnTo>
                    <a:pt x="213233" y="309499"/>
                  </a:lnTo>
                  <a:lnTo>
                    <a:pt x="184658" y="266319"/>
                  </a:lnTo>
                  <a:lnTo>
                    <a:pt x="184658" y="216154"/>
                  </a:lnTo>
                  <a:lnTo>
                    <a:pt x="149478" y="129667"/>
                  </a:lnTo>
                  <a:lnTo>
                    <a:pt x="72516" y="127508"/>
                  </a:lnTo>
                  <a:lnTo>
                    <a:pt x="0" y="109220"/>
                  </a:lnTo>
                  <a:lnTo>
                    <a:pt x="50546" y="68326"/>
                  </a:lnTo>
                  <a:lnTo>
                    <a:pt x="79121" y="20447"/>
                  </a:lnTo>
                  <a:lnTo>
                    <a:pt x="114300" y="0"/>
                  </a:lnTo>
                  <a:lnTo>
                    <a:pt x="129666" y="66040"/>
                  </a:lnTo>
                  <a:lnTo>
                    <a:pt x="175894" y="4572"/>
                  </a:lnTo>
                  <a:lnTo>
                    <a:pt x="213233" y="0"/>
                  </a:lnTo>
                  <a:lnTo>
                    <a:pt x="217677" y="66040"/>
                  </a:lnTo>
                  <a:lnTo>
                    <a:pt x="243966" y="156972"/>
                  </a:lnTo>
                  <a:lnTo>
                    <a:pt x="237362" y="175260"/>
                  </a:lnTo>
                  <a:lnTo>
                    <a:pt x="281431" y="225298"/>
                  </a:lnTo>
                  <a:lnTo>
                    <a:pt x="362712" y="236728"/>
                  </a:lnTo>
                  <a:lnTo>
                    <a:pt x="329691" y="293624"/>
                  </a:lnTo>
                  <a:lnTo>
                    <a:pt x="320928" y="341376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86" name="Google Shape;886;p124"/>
            <p:cNvPicPr preferRelativeResize="0"/>
            <p:nvPr/>
          </p:nvPicPr>
          <p:blipFill rotWithShape="1">
            <a:blip r:embed="rId2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7377" y="4076440"/>
              <a:ext cx="478585" cy="402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7" name="Google Shape;887;p124"/>
            <p:cNvSpPr/>
            <p:nvPr/>
          </p:nvSpPr>
          <p:spPr>
            <a:xfrm>
              <a:off x="4001372" y="4065899"/>
              <a:ext cx="461984" cy="385176"/>
            </a:xfrm>
            <a:custGeom>
              <a:avLst/>
              <a:gdLst/>
              <a:ahLst/>
              <a:cxnLst/>
              <a:rect l="l" t="t" r="r" b="b"/>
              <a:pathLst>
                <a:path w="515620" h="429895" extrusionOk="0">
                  <a:moveTo>
                    <a:pt x="138049" y="0"/>
                  </a:moveTo>
                  <a:lnTo>
                    <a:pt x="129667" y="56896"/>
                  </a:lnTo>
                  <a:lnTo>
                    <a:pt x="112903" y="63627"/>
                  </a:lnTo>
                  <a:lnTo>
                    <a:pt x="89535" y="61341"/>
                  </a:lnTo>
                  <a:lnTo>
                    <a:pt x="53848" y="84582"/>
                  </a:lnTo>
                  <a:lnTo>
                    <a:pt x="9271" y="85471"/>
                  </a:lnTo>
                  <a:lnTo>
                    <a:pt x="0" y="136398"/>
                  </a:lnTo>
                  <a:lnTo>
                    <a:pt x="3937" y="178308"/>
                  </a:lnTo>
                  <a:lnTo>
                    <a:pt x="18923" y="234187"/>
                  </a:lnTo>
                  <a:lnTo>
                    <a:pt x="16763" y="320675"/>
                  </a:lnTo>
                  <a:lnTo>
                    <a:pt x="208661" y="354711"/>
                  </a:lnTo>
                  <a:lnTo>
                    <a:pt x="347472" y="416179"/>
                  </a:lnTo>
                  <a:lnTo>
                    <a:pt x="426847" y="429768"/>
                  </a:lnTo>
                  <a:lnTo>
                    <a:pt x="512953" y="384302"/>
                  </a:lnTo>
                  <a:lnTo>
                    <a:pt x="506349" y="302387"/>
                  </a:lnTo>
                  <a:lnTo>
                    <a:pt x="515112" y="218312"/>
                  </a:lnTo>
                  <a:lnTo>
                    <a:pt x="466598" y="143256"/>
                  </a:lnTo>
                  <a:lnTo>
                    <a:pt x="422529" y="90932"/>
                  </a:lnTo>
                  <a:lnTo>
                    <a:pt x="356362" y="102362"/>
                  </a:lnTo>
                  <a:lnTo>
                    <a:pt x="314451" y="61341"/>
                  </a:lnTo>
                  <a:lnTo>
                    <a:pt x="283591" y="84074"/>
                  </a:lnTo>
                  <a:lnTo>
                    <a:pt x="215264" y="11430"/>
                  </a:lnTo>
                  <a:lnTo>
                    <a:pt x="138049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8" name="Google Shape;888;p124"/>
            <p:cNvSpPr/>
            <p:nvPr/>
          </p:nvSpPr>
          <p:spPr>
            <a:xfrm>
              <a:off x="4008541" y="4063478"/>
              <a:ext cx="461984" cy="385176"/>
            </a:xfrm>
            <a:custGeom>
              <a:avLst/>
              <a:gdLst/>
              <a:ahLst/>
              <a:cxnLst/>
              <a:rect l="l" t="t" r="r" b="b"/>
              <a:pathLst>
                <a:path w="515620" h="429895" extrusionOk="0">
                  <a:moveTo>
                    <a:pt x="3937" y="178308"/>
                  </a:moveTo>
                  <a:lnTo>
                    <a:pt x="18923" y="234187"/>
                  </a:lnTo>
                  <a:lnTo>
                    <a:pt x="16763" y="320675"/>
                  </a:lnTo>
                  <a:lnTo>
                    <a:pt x="208661" y="354711"/>
                  </a:lnTo>
                  <a:lnTo>
                    <a:pt x="347472" y="416179"/>
                  </a:lnTo>
                  <a:lnTo>
                    <a:pt x="426847" y="429768"/>
                  </a:lnTo>
                  <a:lnTo>
                    <a:pt x="512953" y="384302"/>
                  </a:lnTo>
                  <a:lnTo>
                    <a:pt x="506349" y="302387"/>
                  </a:lnTo>
                  <a:lnTo>
                    <a:pt x="515112" y="218312"/>
                  </a:lnTo>
                  <a:lnTo>
                    <a:pt x="466598" y="143256"/>
                  </a:lnTo>
                  <a:lnTo>
                    <a:pt x="422529" y="90932"/>
                  </a:lnTo>
                  <a:lnTo>
                    <a:pt x="356362" y="102362"/>
                  </a:lnTo>
                  <a:lnTo>
                    <a:pt x="314451" y="61341"/>
                  </a:lnTo>
                  <a:lnTo>
                    <a:pt x="283591" y="84074"/>
                  </a:lnTo>
                  <a:lnTo>
                    <a:pt x="215264" y="11430"/>
                  </a:lnTo>
                  <a:lnTo>
                    <a:pt x="138049" y="0"/>
                  </a:lnTo>
                  <a:lnTo>
                    <a:pt x="129667" y="56896"/>
                  </a:lnTo>
                  <a:lnTo>
                    <a:pt x="112903" y="63627"/>
                  </a:lnTo>
                  <a:lnTo>
                    <a:pt x="89535" y="61341"/>
                  </a:lnTo>
                  <a:lnTo>
                    <a:pt x="53848" y="84582"/>
                  </a:lnTo>
                  <a:lnTo>
                    <a:pt x="9271" y="85471"/>
                  </a:lnTo>
                  <a:lnTo>
                    <a:pt x="0" y="136398"/>
                  </a:lnTo>
                  <a:lnTo>
                    <a:pt x="3937" y="17830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89" name="Google Shape;889;p124"/>
            <p:cNvPicPr preferRelativeResize="0"/>
            <p:nvPr/>
          </p:nvPicPr>
          <p:blipFill rotWithShape="1">
            <a:blip r:embed="rId2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0711" y="4178849"/>
              <a:ext cx="656108" cy="385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0" name="Google Shape;890;p124"/>
            <p:cNvSpPr/>
            <p:nvPr/>
          </p:nvSpPr>
          <p:spPr>
            <a:xfrm>
              <a:off x="4461878" y="4165889"/>
              <a:ext cx="639495" cy="368677"/>
            </a:xfrm>
            <a:custGeom>
              <a:avLst/>
              <a:gdLst/>
              <a:ahLst/>
              <a:cxnLst/>
              <a:rect l="l" t="t" r="r" b="b"/>
              <a:pathLst>
                <a:path w="713739" h="411479" extrusionOk="0">
                  <a:moveTo>
                    <a:pt x="513588" y="0"/>
                  </a:moveTo>
                  <a:lnTo>
                    <a:pt x="456438" y="25018"/>
                  </a:lnTo>
                  <a:lnTo>
                    <a:pt x="416940" y="131826"/>
                  </a:lnTo>
                  <a:lnTo>
                    <a:pt x="289687" y="120523"/>
                  </a:lnTo>
                  <a:lnTo>
                    <a:pt x="215011" y="104521"/>
                  </a:lnTo>
                  <a:lnTo>
                    <a:pt x="94361" y="93218"/>
                  </a:lnTo>
                  <a:lnTo>
                    <a:pt x="9270" y="105918"/>
                  </a:lnTo>
                  <a:lnTo>
                    <a:pt x="0" y="193294"/>
                  </a:lnTo>
                  <a:lnTo>
                    <a:pt x="6985" y="271018"/>
                  </a:lnTo>
                  <a:lnTo>
                    <a:pt x="81152" y="304673"/>
                  </a:lnTo>
                  <a:lnTo>
                    <a:pt x="125094" y="290957"/>
                  </a:lnTo>
                  <a:lnTo>
                    <a:pt x="245744" y="336423"/>
                  </a:lnTo>
                  <a:lnTo>
                    <a:pt x="302894" y="336423"/>
                  </a:lnTo>
                  <a:lnTo>
                    <a:pt x="337946" y="297815"/>
                  </a:lnTo>
                  <a:lnTo>
                    <a:pt x="377443" y="268224"/>
                  </a:lnTo>
                  <a:lnTo>
                    <a:pt x="460882" y="329692"/>
                  </a:lnTo>
                  <a:lnTo>
                    <a:pt x="473963" y="400050"/>
                  </a:lnTo>
                  <a:lnTo>
                    <a:pt x="502538" y="411480"/>
                  </a:lnTo>
                  <a:lnTo>
                    <a:pt x="535431" y="363728"/>
                  </a:lnTo>
                  <a:lnTo>
                    <a:pt x="585977" y="336423"/>
                  </a:lnTo>
                  <a:lnTo>
                    <a:pt x="566165" y="270510"/>
                  </a:lnTo>
                  <a:lnTo>
                    <a:pt x="546480" y="220472"/>
                  </a:lnTo>
                  <a:lnTo>
                    <a:pt x="572769" y="193294"/>
                  </a:lnTo>
                  <a:lnTo>
                    <a:pt x="632078" y="186436"/>
                  </a:lnTo>
                  <a:lnTo>
                    <a:pt x="664971" y="152273"/>
                  </a:lnTo>
                  <a:lnTo>
                    <a:pt x="651763" y="111379"/>
                  </a:lnTo>
                  <a:lnTo>
                    <a:pt x="713231" y="104521"/>
                  </a:lnTo>
                  <a:lnTo>
                    <a:pt x="632078" y="63627"/>
                  </a:lnTo>
                  <a:lnTo>
                    <a:pt x="539876" y="63627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0B5A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1" name="Google Shape;891;p124"/>
            <p:cNvSpPr/>
            <p:nvPr/>
          </p:nvSpPr>
          <p:spPr>
            <a:xfrm>
              <a:off x="4461878" y="4165889"/>
              <a:ext cx="639495" cy="368677"/>
            </a:xfrm>
            <a:custGeom>
              <a:avLst/>
              <a:gdLst/>
              <a:ahLst/>
              <a:cxnLst/>
              <a:rect l="l" t="t" r="r" b="b"/>
              <a:pathLst>
                <a:path w="713739" h="411479" extrusionOk="0">
                  <a:moveTo>
                    <a:pt x="6985" y="271018"/>
                  </a:moveTo>
                  <a:lnTo>
                    <a:pt x="81152" y="304673"/>
                  </a:lnTo>
                  <a:lnTo>
                    <a:pt x="125094" y="290957"/>
                  </a:lnTo>
                  <a:lnTo>
                    <a:pt x="245744" y="336423"/>
                  </a:lnTo>
                  <a:lnTo>
                    <a:pt x="302894" y="336423"/>
                  </a:lnTo>
                  <a:lnTo>
                    <a:pt x="337946" y="297815"/>
                  </a:lnTo>
                  <a:lnTo>
                    <a:pt x="377443" y="268224"/>
                  </a:lnTo>
                  <a:lnTo>
                    <a:pt x="460882" y="329692"/>
                  </a:lnTo>
                  <a:lnTo>
                    <a:pt x="473963" y="400050"/>
                  </a:lnTo>
                  <a:lnTo>
                    <a:pt x="502538" y="411480"/>
                  </a:lnTo>
                  <a:lnTo>
                    <a:pt x="535431" y="363728"/>
                  </a:lnTo>
                  <a:lnTo>
                    <a:pt x="585977" y="336423"/>
                  </a:lnTo>
                  <a:lnTo>
                    <a:pt x="566165" y="270510"/>
                  </a:lnTo>
                  <a:lnTo>
                    <a:pt x="546480" y="220472"/>
                  </a:lnTo>
                  <a:lnTo>
                    <a:pt x="572769" y="193294"/>
                  </a:lnTo>
                  <a:lnTo>
                    <a:pt x="632078" y="186436"/>
                  </a:lnTo>
                  <a:lnTo>
                    <a:pt x="664971" y="152273"/>
                  </a:lnTo>
                  <a:lnTo>
                    <a:pt x="651763" y="111379"/>
                  </a:lnTo>
                  <a:lnTo>
                    <a:pt x="713231" y="104521"/>
                  </a:lnTo>
                  <a:lnTo>
                    <a:pt x="632078" y="63627"/>
                  </a:lnTo>
                  <a:lnTo>
                    <a:pt x="539876" y="63627"/>
                  </a:lnTo>
                  <a:lnTo>
                    <a:pt x="513588" y="0"/>
                  </a:lnTo>
                  <a:lnTo>
                    <a:pt x="456438" y="25018"/>
                  </a:lnTo>
                  <a:lnTo>
                    <a:pt x="416940" y="131826"/>
                  </a:lnTo>
                  <a:lnTo>
                    <a:pt x="289687" y="120523"/>
                  </a:lnTo>
                  <a:lnTo>
                    <a:pt x="215011" y="104521"/>
                  </a:lnTo>
                  <a:lnTo>
                    <a:pt x="94361" y="93218"/>
                  </a:lnTo>
                  <a:lnTo>
                    <a:pt x="9270" y="105918"/>
                  </a:lnTo>
                  <a:lnTo>
                    <a:pt x="0" y="193294"/>
                  </a:lnTo>
                  <a:lnTo>
                    <a:pt x="6985" y="27101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92" name="Google Shape;892;p124"/>
            <p:cNvPicPr preferRelativeResize="0"/>
            <p:nvPr/>
          </p:nvPicPr>
          <p:blipFill rotWithShape="1">
            <a:blip r:embed="rId3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6215" y="2446080"/>
              <a:ext cx="1082133" cy="104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3" name="Google Shape;893;p124"/>
            <p:cNvSpPr/>
            <p:nvPr/>
          </p:nvSpPr>
          <p:spPr>
            <a:xfrm>
              <a:off x="4497379" y="2433108"/>
              <a:ext cx="1065067" cy="1029791"/>
            </a:xfrm>
            <a:custGeom>
              <a:avLst/>
              <a:gdLst/>
              <a:ahLst/>
              <a:cxnLst/>
              <a:rect l="l" t="t" r="r" b="b"/>
              <a:pathLst>
                <a:path w="1188720" h="1149350" extrusionOk="0">
                  <a:moveTo>
                    <a:pt x="142493" y="0"/>
                  </a:moveTo>
                  <a:lnTo>
                    <a:pt x="105537" y="54610"/>
                  </a:lnTo>
                  <a:lnTo>
                    <a:pt x="46100" y="84200"/>
                  </a:lnTo>
                  <a:lnTo>
                    <a:pt x="35178" y="184276"/>
                  </a:lnTo>
                  <a:lnTo>
                    <a:pt x="0" y="252475"/>
                  </a:lnTo>
                  <a:lnTo>
                    <a:pt x="19812" y="377570"/>
                  </a:lnTo>
                  <a:lnTo>
                    <a:pt x="68199" y="404875"/>
                  </a:lnTo>
                  <a:lnTo>
                    <a:pt x="81279" y="473075"/>
                  </a:lnTo>
                  <a:lnTo>
                    <a:pt x="35178" y="511810"/>
                  </a:lnTo>
                  <a:lnTo>
                    <a:pt x="72516" y="589533"/>
                  </a:lnTo>
                  <a:lnTo>
                    <a:pt x="127507" y="573151"/>
                  </a:lnTo>
                  <a:lnTo>
                    <a:pt x="173608" y="655574"/>
                  </a:lnTo>
                  <a:lnTo>
                    <a:pt x="239649" y="705611"/>
                  </a:lnTo>
                  <a:lnTo>
                    <a:pt x="292353" y="801115"/>
                  </a:lnTo>
                  <a:lnTo>
                    <a:pt x="252729" y="869314"/>
                  </a:lnTo>
                  <a:lnTo>
                    <a:pt x="285750" y="910208"/>
                  </a:lnTo>
                  <a:lnTo>
                    <a:pt x="290194" y="992123"/>
                  </a:lnTo>
                  <a:lnTo>
                    <a:pt x="309879" y="1146809"/>
                  </a:lnTo>
                  <a:lnTo>
                    <a:pt x="369315" y="1110488"/>
                  </a:lnTo>
                  <a:lnTo>
                    <a:pt x="411099" y="1149095"/>
                  </a:lnTo>
                  <a:lnTo>
                    <a:pt x="501141" y="1074039"/>
                  </a:lnTo>
                  <a:lnTo>
                    <a:pt x="490219" y="976248"/>
                  </a:lnTo>
                  <a:lnTo>
                    <a:pt x="501141" y="908049"/>
                  </a:lnTo>
                  <a:lnTo>
                    <a:pt x="468249" y="801115"/>
                  </a:lnTo>
                  <a:lnTo>
                    <a:pt x="569340" y="753363"/>
                  </a:lnTo>
                  <a:lnTo>
                    <a:pt x="626871" y="682751"/>
                  </a:lnTo>
                  <a:lnTo>
                    <a:pt x="767588" y="596391"/>
                  </a:lnTo>
                  <a:lnTo>
                    <a:pt x="859916" y="600963"/>
                  </a:lnTo>
                  <a:lnTo>
                    <a:pt x="981709" y="553212"/>
                  </a:lnTo>
                  <a:lnTo>
                    <a:pt x="1024763" y="483615"/>
                  </a:lnTo>
                  <a:lnTo>
                    <a:pt x="1004951" y="402589"/>
                  </a:lnTo>
                  <a:lnTo>
                    <a:pt x="1065656" y="367538"/>
                  </a:lnTo>
                  <a:lnTo>
                    <a:pt x="1105153" y="314325"/>
                  </a:lnTo>
                  <a:lnTo>
                    <a:pt x="1134237" y="253873"/>
                  </a:lnTo>
                  <a:lnTo>
                    <a:pt x="1108328" y="211581"/>
                  </a:lnTo>
                  <a:lnTo>
                    <a:pt x="1174241" y="177926"/>
                  </a:lnTo>
                  <a:lnTo>
                    <a:pt x="1188719" y="106933"/>
                  </a:lnTo>
                  <a:lnTo>
                    <a:pt x="1134617" y="104648"/>
                  </a:lnTo>
                  <a:lnTo>
                    <a:pt x="1088516" y="156082"/>
                  </a:lnTo>
                  <a:lnTo>
                    <a:pt x="1018158" y="159638"/>
                  </a:lnTo>
                  <a:lnTo>
                    <a:pt x="929766" y="91439"/>
                  </a:lnTo>
                  <a:lnTo>
                    <a:pt x="870457" y="69595"/>
                  </a:lnTo>
                  <a:lnTo>
                    <a:pt x="783843" y="80517"/>
                  </a:lnTo>
                  <a:lnTo>
                    <a:pt x="745616" y="170561"/>
                  </a:lnTo>
                  <a:lnTo>
                    <a:pt x="687577" y="211581"/>
                  </a:lnTo>
                  <a:lnTo>
                    <a:pt x="522224" y="200660"/>
                  </a:lnTo>
                  <a:lnTo>
                    <a:pt x="397001" y="226949"/>
                  </a:lnTo>
                  <a:lnTo>
                    <a:pt x="305942" y="191007"/>
                  </a:lnTo>
                  <a:lnTo>
                    <a:pt x="235203" y="88645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4" name="Google Shape;894;p124"/>
            <p:cNvSpPr/>
            <p:nvPr/>
          </p:nvSpPr>
          <p:spPr>
            <a:xfrm>
              <a:off x="4497379" y="2433108"/>
              <a:ext cx="1065067" cy="1029791"/>
            </a:xfrm>
            <a:custGeom>
              <a:avLst/>
              <a:gdLst/>
              <a:ahLst/>
              <a:cxnLst/>
              <a:rect l="l" t="t" r="r" b="b"/>
              <a:pathLst>
                <a:path w="1188720" h="1149350" extrusionOk="0">
                  <a:moveTo>
                    <a:pt x="309879" y="1146809"/>
                  </a:moveTo>
                  <a:lnTo>
                    <a:pt x="369315" y="1110488"/>
                  </a:lnTo>
                  <a:lnTo>
                    <a:pt x="411099" y="1149095"/>
                  </a:lnTo>
                  <a:lnTo>
                    <a:pt x="501141" y="1074039"/>
                  </a:lnTo>
                  <a:lnTo>
                    <a:pt x="490219" y="976248"/>
                  </a:lnTo>
                  <a:lnTo>
                    <a:pt x="501141" y="908049"/>
                  </a:lnTo>
                  <a:lnTo>
                    <a:pt x="468249" y="801115"/>
                  </a:lnTo>
                  <a:lnTo>
                    <a:pt x="569340" y="753363"/>
                  </a:lnTo>
                  <a:lnTo>
                    <a:pt x="626871" y="682751"/>
                  </a:lnTo>
                  <a:lnTo>
                    <a:pt x="767588" y="596391"/>
                  </a:lnTo>
                  <a:lnTo>
                    <a:pt x="859916" y="600963"/>
                  </a:lnTo>
                  <a:lnTo>
                    <a:pt x="981709" y="553212"/>
                  </a:lnTo>
                  <a:lnTo>
                    <a:pt x="1024763" y="483615"/>
                  </a:lnTo>
                  <a:lnTo>
                    <a:pt x="1004951" y="402589"/>
                  </a:lnTo>
                  <a:lnTo>
                    <a:pt x="1065656" y="367538"/>
                  </a:lnTo>
                  <a:lnTo>
                    <a:pt x="1105153" y="314325"/>
                  </a:lnTo>
                  <a:lnTo>
                    <a:pt x="1134237" y="253873"/>
                  </a:lnTo>
                  <a:lnTo>
                    <a:pt x="1108328" y="211581"/>
                  </a:lnTo>
                  <a:lnTo>
                    <a:pt x="1174241" y="177926"/>
                  </a:lnTo>
                  <a:lnTo>
                    <a:pt x="1188719" y="106933"/>
                  </a:lnTo>
                  <a:lnTo>
                    <a:pt x="1134617" y="104648"/>
                  </a:lnTo>
                  <a:lnTo>
                    <a:pt x="1088516" y="156082"/>
                  </a:lnTo>
                  <a:lnTo>
                    <a:pt x="1018158" y="159638"/>
                  </a:lnTo>
                  <a:lnTo>
                    <a:pt x="929766" y="91439"/>
                  </a:lnTo>
                  <a:lnTo>
                    <a:pt x="870457" y="69595"/>
                  </a:lnTo>
                  <a:lnTo>
                    <a:pt x="783843" y="80517"/>
                  </a:lnTo>
                  <a:lnTo>
                    <a:pt x="745616" y="170561"/>
                  </a:lnTo>
                  <a:lnTo>
                    <a:pt x="687577" y="211581"/>
                  </a:lnTo>
                  <a:lnTo>
                    <a:pt x="522224" y="200660"/>
                  </a:lnTo>
                  <a:lnTo>
                    <a:pt x="397001" y="226949"/>
                  </a:lnTo>
                  <a:lnTo>
                    <a:pt x="305942" y="191007"/>
                  </a:lnTo>
                  <a:lnTo>
                    <a:pt x="235203" y="88645"/>
                  </a:lnTo>
                  <a:lnTo>
                    <a:pt x="142493" y="0"/>
                  </a:lnTo>
                  <a:lnTo>
                    <a:pt x="105537" y="54610"/>
                  </a:lnTo>
                  <a:lnTo>
                    <a:pt x="46100" y="84200"/>
                  </a:lnTo>
                  <a:lnTo>
                    <a:pt x="35178" y="184276"/>
                  </a:lnTo>
                  <a:lnTo>
                    <a:pt x="0" y="252475"/>
                  </a:lnTo>
                  <a:lnTo>
                    <a:pt x="19812" y="377570"/>
                  </a:lnTo>
                  <a:lnTo>
                    <a:pt x="68199" y="404875"/>
                  </a:lnTo>
                  <a:lnTo>
                    <a:pt x="81279" y="473075"/>
                  </a:lnTo>
                  <a:lnTo>
                    <a:pt x="35178" y="511810"/>
                  </a:lnTo>
                  <a:lnTo>
                    <a:pt x="72516" y="589533"/>
                  </a:lnTo>
                  <a:lnTo>
                    <a:pt x="127507" y="573151"/>
                  </a:lnTo>
                  <a:lnTo>
                    <a:pt x="173608" y="655574"/>
                  </a:lnTo>
                  <a:lnTo>
                    <a:pt x="239649" y="705611"/>
                  </a:lnTo>
                  <a:lnTo>
                    <a:pt x="292353" y="801115"/>
                  </a:lnTo>
                  <a:lnTo>
                    <a:pt x="252729" y="869314"/>
                  </a:lnTo>
                  <a:lnTo>
                    <a:pt x="285750" y="910208"/>
                  </a:lnTo>
                  <a:lnTo>
                    <a:pt x="290194" y="992123"/>
                  </a:lnTo>
                  <a:lnTo>
                    <a:pt x="309879" y="1146809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95" name="Google Shape;895;p124"/>
            <p:cNvPicPr preferRelativeResize="0"/>
            <p:nvPr/>
          </p:nvPicPr>
          <p:blipFill rotWithShape="1">
            <a:blip r:embed="rId3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6179" y="1938126"/>
              <a:ext cx="1076671" cy="13989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p124"/>
            <p:cNvSpPr/>
            <p:nvPr/>
          </p:nvSpPr>
          <p:spPr>
            <a:xfrm>
              <a:off x="5487345" y="1925155"/>
              <a:ext cx="1059945" cy="1381969"/>
            </a:xfrm>
            <a:custGeom>
              <a:avLst/>
              <a:gdLst/>
              <a:ahLst/>
              <a:cxnLst/>
              <a:rect l="l" t="t" r="r" b="b"/>
              <a:pathLst>
                <a:path w="1183004" h="1542414" extrusionOk="0">
                  <a:moveTo>
                    <a:pt x="736726" y="0"/>
                  </a:moveTo>
                  <a:lnTo>
                    <a:pt x="651001" y="34036"/>
                  </a:lnTo>
                  <a:lnTo>
                    <a:pt x="506094" y="4572"/>
                  </a:lnTo>
                  <a:lnTo>
                    <a:pt x="424814" y="31750"/>
                  </a:lnTo>
                  <a:lnTo>
                    <a:pt x="411606" y="210820"/>
                  </a:lnTo>
                  <a:lnTo>
                    <a:pt x="378713" y="324231"/>
                  </a:lnTo>
                  <a:lnTo>
                    <a:pt x="312800" y="319659"/>
                  </a:lnTo>
                  <a:lnTo>
                    <a:pt x="292988" y="399034"/>
                  </a:lnTo>
                  <a:lnTo>
                    <a:pt x="321563" y="453517"/>
                  </a:lnTo>
                  <a:lnTo>
                    <a:pt x="229362" y="503301"/>
                  </a:lnTo>
                  <a:lnTo>
                    <a:pt x="249046" y="575945"/>
                  </a:lnTo>
                  <a:lnTo>
                    <a:pt x="202945" y="618998"/>
                  </a:lnTo>
                  <a:lnTo>
                    <a:pt x="183133" y="677037"/>
                  </a:lnTo>
                  <a:lnTo>
                    <a:pt x="84327" y="675259"/>
                  </a:lnTo>
                  <a:lnTo>
                    <a:pt x="68961" y="745998"/>
                  </a:lnTo>
                  <a:lnTo>
                    <a:pt x="3047" y="780415"/>
                  </a:lnTo>
                  <a:lnTo>
                    <a:pt x="29463" y="821309"/>
                  </a:lnTo>
                  <a:lnTo>
                    <a:pt x="0" y="883412"/>
                  </a:lnTo>
                  <a:lnTo>
                    <a:pt x="64515" y="875665"/>
                  </a:lnTo>
                  <a:lnTo>
                    <a:pt x="180975" y="889254"/>
                  </a:lnTo>
                  <a:lnTo>
                    <a:pt x="253491" y="837184"/>
                  </a:lnTo>
                  <a:lnTo>
                    <a:pt x="301751" y="916432"/>
                  </a:lnTo>
                  <a:lnTo>
                    <a:pt x="249046" y="964057"/>
                  </a:lnTo>
                  <a:lnTo>
                    <a:pt x="235965" y="1011682"/>
                  </a:lnTo>
                  <a:lnTo>
                    <a:pt x="260095" y="1059307"/>
                  </a:lnTo>
                  <a:lnTo>
                    <a:pt x="314959" y="1020826"/>
                  </a:lnTo>
                  <a:lnTo>
                    <a:pt x="345693" y="1032129"/>
                  </a:lnTo>
                  <a:lnTo>
                    <a:pt x="321563" y="1079754"/>
                  </a:lnTo>
                  <a:lnTo>
                    <a:pt x="367664" y="1211199"/>
                  </a:lnTo>
                  <a:lnTo>
                    <a:pt x="431418" y="1256538"/>
                  </a:lnTo>
                  <a:lnTo>
                    <a:pt x="453389" y="1297432"/>
                  </a:lnTo>
                  <a:lnTo>
                    <a:pt x="413892" y="1340485"/>
                  </a:lnTo>
                  <a:lnTo>
                    <a:pt x="470915" y="1474216"/>
                  </a:lnTo>
                  <a:lnTo>
                    <a:pt x="565403" y="1542288"/>
                  </a:lnTo>
                  <a:lnTo>
                    <a:pt x="602741" y="1483360"/>
                  </a:lnTo>
                  <a:lnTo>
                    <a:pt x="591692" y="1447038"/>
                  </a:lnTo>
                  <a:lnTo>
                    <a:pt x="550037" y="1440307"/>
                  </a:lnTo>
                  <a:lnTo>
                    <a:pt x="545591" y="1415288"/>
                  </a:lnTo>
                  <a:lnTo>
                    <a:pt x="622553" y="1365377"/>
                  </a:lnTo>
                  <a:lnTo>
                    <a:pt x="708151" y="1297432"/>
                  </a:lnTo>
                  <a:lnTo>
                    <a:pt x="780668" y="1209040"/>
                  </a:lnTo>
                  <a:lnTo>
                    <a:pt x="835532" y="1215771"/>
                  </a:lnTo>
                  <a:lnTo>
                    <a:pt x="875156" y="1184021"/>
                  </a:lnTo>
                  <a:lnTo>
                    <a:pt x="853186" y="1140968"/>
                  </a:lnTo>
                  <a:lnTo>
                    <a:pt x="828928" y="1082040"/>
                  </a:lnTo>
                  <a:lnTo>
                    <a:pt x="835532" y="970915"/>
                  </a:lnTo>
                  <a:lnTo>
                    <a:pt x="872870" y="891540"/>
                  </a:lnTo>
                  <a:lnTo>
                    <a:pt x="888238" y="830326"/>
                  </a:lnTo>
                  <a:lnTo>
                    <a:pt x="934465" y="816737"/>
                  </a:lnTo>
                  <a:lnTo>
                    <a:pt x="919099" y="761873"/>
                  </a:lnTo>
                  <a:lnTo>
                    <a:pt x="951991" y="773684"/>
                  </a:lnTo>
                  <a:lnTo>
                    <a:pt x="1006855" y="816737"/>
                  </a:lnTo>
                  <a:lnTo>
                    <a:pt x="1136522" y="830326"/>
                  </a:lnTo>
                  <a:lnTo>
                    <a:pt x="1182623" y="789559"/>
                  </a:lnTo>
                  <a:lnTo>
                    <a:pt x="1105789" y="727837"/>
                  </a:lnTo>
                  <a:lnTo>
                    <a:pt x="1031113" y="691515"/>
                  </a:lnTo>
                  <a:lnTo>
                    <a:pt x="940942" y="598551"/>
                  </a:lnTo>
                  <a:lnTo>
                    <a:pt x="925576" y="537337"/>
                  </a:lnTo>
                  <a:lnTo>
                    <a:pt x="971803" y="489712"/>
                  </a:lnTo>
                  <a:lnTo>
                    <a:pt x="894841" y="419481"/>
                  </a:lnTo>
                  <a:lnTo>
                    <a:pt x="859789" y="340106"/>
                  </a:lnTo>
                  <a:lnTo>
                    <a:pt x="793876" y="283464"/>
                  </a:lnTo>
                  <a:lnTo>
                    <a:pt x="809243" y="249428"/>
                  </a:lnTo>
                  <a:lnTo>
                    <a:pt x="730122" y="181356"/>
                  </a:lnTo>
                  <a:lnTo>
                    <a:pt x="855344" y="170053"/>
                  </a:lnTo>
                  <a:lnTo>
                    <a:pt x="886078" y="154178"/>
                  </a:lnTo>
                  <a:lnTo>
                    <a:pt x="846581" y="120142"/>
                  </a:lnTo>
                  <a:lnTo>
                    <a:pt x="826769" y="58928"/>
                  </a:lnTo>
                  <a:lnTo>
                    <a:pt x="875156" y="31750"/>
                  </a:lnTo>
                  <a:lnTo>
                    <a:pt x="815847" y="13589"/>
                  </a:lnTo>
                  <a:lnTo>
                    <a:pt x="736726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7" name="Google Shape;897;p124"/>
            <p:cNvSpPr/>
            <p:nvPr/>
          </p:nvSpPr>
          <p:spPr>
            <a:xfrm>
              <a:off x="5487345" y="1925155"/>
              <a:ext cx="1059945" cy="1381969"/>
            </a:xfrm>
            <a:custGeom>
              <a:avLst/>
              <a:gdLst/>
              <a:ahLst/>
              <a:cxnLst/>
              <a:rect l="l" t="t" r="r" b="b"/>
              <a:pathLst>
                <a:path w="1183004" h="1542414" extrusionOk="0">
                  <a:moveTo>
                    <a:pt x="565403" y="1542288"/>
                  </a:moveTo>
                  <a:lnTo>
                    <a:pt x="470915" y="1474216"/>
                  </a:lnTo>
                  <a:lnTo>
                    <a:pt x="413892" y="1340485"/>
                  </a:lnTo>
                  <a:lnTo>
                    <a:pt x="453389" y="1297432"/>
                  </a:lnTo>
                  <a:lnTo>
                    <a:pt x="431418" y="1256538"/>
                  </a:lnTo>
                  <a:lnTo>
                    <a:pt x="367664" y="1211199"/>
                  </a:lnTo>
                  <a:lnTo>
                    <a:pt x="321563" y="1079754"/>
                  </a:lnTo>
                  <a:lnTo>
                    <a:pt x="345693" y="1032129"/>
                  </a:lnTo>
                  <a:lnTo>
                    <a:pt x="314959" y="1020826"/>
                  </a:lnTo>
                  <a:lnTo>
                    <a:pt x="260095" y="1059307"/>
                  </a:lnTo>
                  <a:lnTo>
                    <a:pt x="235965" y="1011682"/>
                  </a:lnTo>
                  <a:lnTo>
                    <a:pt x="249046" y="964057"/>
                  </a:lnTo>
                  <a:lnTo>
                    <a:pt x="301751" y="916432"/>
                  </a:lnTo>
                  <a:lnTo>
                    <a:pt x="253491" y="837184"/>
                  </a:lnTo>
                  <a:lnTo>
                    <a:pt x="180975" y="889254"/>
                  </a:lnTo>
                  <a:lnTo>
                    <a:pt x="64515" y="875665"/>
                  </a:lnTo>
                  <a:lnTo>
                    <a:pt x="0" y="883412"/>
                  </a:lnTo>
                  <a:lnTo>
                    <a:pt x="29463" y="821309"/>
                  </a:lnTo>
                  <a:lnTo>
                    <a:pt x="3047" y="780415"/>
                  </a:lnTo>
                  <a:lnTo>
                    <a:pt x="68961" y="745998"/>
                  </a:lnTo>
                  <a:lnTo>
                    <a:pt x="84327" y="675259"/>
                  </a:lnTo>
                  <a:lnTo>
                    <a:pt x="183133" y="677037"/>
                  </a:lnTo>
                  <a:lnTo>
                    <a:pt x="202945" y="618998"/>
                  </a:lnTo>
                  <a:lnTo>
                    <a:pt x="249046" y="575945"/>
                  </a:lnTo>
                  <a:lnTo>
                    <a:pt x="229362" y="503301"/>
                  </a:lnTo>
                  <a:lnTo>
                    <a:pt x="321563" y="453517"/>
                  </a:lnTo>
                  <a:lnTo>
                    <a:pt x="292988" y="399034"/>
                  </a:lnTo>
                  <a:lnTo>
                    <a:pt x="312800" y="319659"/>
                  </a:lnTo>
                  <a:lnTo>
                    <a:pt x="378713" y="324231"/>
                  </a:lnTo>
                  <a:lnTo>
                    <a:pt x="411606" y="210820"/>
                  </a:lnTo>
                  <a:lnTo>
                    <a:pt x="424814" y="31750"/>
                  </a:lnTo>
                  <a:lnTo>
                    <a:pt x="506094" y="4572"/>
                  </a:lnTo>
                  <a:lnTo>
                    <a:pt x="651001" y="34036"/>
                  </a:lnTo>
                  <a:lnTo>
                    <a:pt x="736726" y="0"/>
                  </a:lnTo>
                  <a:lnTo>
                    <a:pt x="815847" y="13589"/>
                  </a:lnTo>
                  <a:lnTo>
                    <a:pt x="875156" y="31750"/>
                  </a:lnTo>
                  <a:lnTo>
                    <a:pt x="826769" y="58928"/>
                  </a:lnTo>
                  <a:lnTo>
                    <a:pt x="846581" y="120142"/>
                  </a:lnTo>
                  <a:lnTo>
                    <a:pt x="886078" y="154178"/>
                  </a:lnTo>
                  <a:lnTo>
                    <a:pt x="855344" y="170053"/>
                  </a:lnTo>
                  <a:lnTo>
                    <a:pt x="730122" y="181356"/>
                  </a:lnTo>
                  <a:lnTo>
                    <a:pt x="809243" y="249428"/>
                  </a:lnTo>
                  <a:lnTo>
                    <a:pt x="793876" y="283464"/>
                  </a:lnTo>
                  <a:lnTo>
                    <a:pt x="859789" y="340106"/>
                  </a:lnTo>
                  <a:lnTo>
                    <a:pt x="894841" y="419481"/>
                  </a:lnTo>
                  <a:lnTo>
                    <a:pt x="971803" y="489712"/>
                  </a:lnTo>
                  <a:lnTo>
                    <a:pt x="925576" y="537337"/>
                  </a:lnTo>
                  <a:lnTo>
                    <a:pt x="940942" y="598551"/>
                  </a:lnTo>
                  <a:lnTo>
                    <a:pt x="1031113" y="691515"/>
                  </a:lnTo>
                  <a:lnTo>
                    <a:pt x="1105789" y="727837"/>
                  </a:lnTo>
                  <a:lnTo>
                    <a:pt x="1182623" y="789559"/>
                  </a:lnTo>
                  <a:lnTo>
                    <a:pt x="1136522" y="830326"/>
                  </a:lnTo>
                  <a:lnTo>
                    <a:pt x="1006855" y="816737"/>
                  </a:lnTo>
                  <a:lnTo>
                    <a:pt x="951991" y="773684"/>
                  </a:lnTo>
                  <a:lnTo>
                    <a:pt x="919099" y="761873"/>
                  </a:lnTo>
                  <a:lnTo>
                    <a:pt x="934465" y="816737"/>
                  </a:lnTo>
                  <a:lnTo>
                    <a:pt x="888238" y="830326"/>
                  </a:lnTo>
                  <a:lnTo>
                    <a:pt x="872870" y="891540"/>
                  </a:lnTo>
                  <a:lnTo>
                    <a:pt x="835532" y="970915"/>
                  </a:lnTo>
                  <a:lnTo>
                    <a:pt x="828928" y="1082040"/>
                  </a:lnTo>
                  <a:lnTo>
                    <a:pt x="853186" y="1140968"/>
                  </a:lnTo>
                  <a:lnTo>
                    <a:pt x="875156" y="1184021"/>
                  </a:lnTo>
                  <a:lnTo>
                    <a:pt x="835532" y="1215771"/>
                  </a:lnTo>
                  <a:lnTo>
                    <a:pt x="780668" y="1209040"/>
                  </a:lnTo>
                  <a:lnTo>
                    <a:pt x="708151" y="1297432"/>
                  </a:lnTo>
                  <a:lnTo>
                    <a:pt x="622553" y="1365377"/>
                  </a:lnTo>
                  <a:lnTo>
                    <a:pt x="545591" y="1415288"/>
                  </a:lnTo>
                  <a:lnTo>
                    <a:pt x="550037" y="1440307"/>
                  </a:lnTo>
                  <a:lnTo>
                    <a:pt x="591692" y="1447038"/>
                  </a:lnTo>
                  <a:lnTo>
                    <a:pt x="602741" y="1483360"/>
                  </a:lnTo>
                  <a:lnTo>
                    <a:pt x="565403" y="154228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98" name="Google Shape;898;p124"/>
            <p:cNvPicPr preferRelativeResize="0"/>
            <p:nvPr/>
          </p:nvPicPr>
          <p:blipFill rotWithShape="1">
            <a:blip r:embed="rId3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3525" y="2687767"/>
              <a:ext cx="1045267" cy="926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9" name="Google Shape;899;p124"/>
            <p:cNvSpPr/>
            <p:nvPr/>
          </p:nvSpPr>
          <p:spPr>
            <a:xfrm>
              <a:off x="4864691" y="2674795"/>
              <a:ext cx="1028653" cy="909744"/>
            </a:xfrm>
            <a:custGeom>
              <a:avLst/>
              <a:gdLst/>
              <a:ahLst/>
              <a:cxnLst/>
              <a:rect l="l" t="t" r="r" b="b"/>
              <a:pathLst>
                <a:path w="1148079" h="1015364" extrusionOk="0">
                  <a:moveTo>
                    <a:pt x="947547" y="0"/>
                  </a:moveTo>
                  <a:lnTo>
                    <a:pt x="874649" y="52577"/>
                  </a:lnTo>
                  <a:lnTo>
                    <a:pt x="758571" y="39496"/>
                  </a:lnTo>
                  <a:lnTo>
                    <a:pt x="692658" y="48132"/>
                  </a:lnTo>
                  <a:lnTo>
                    <a:pt x="653161" y="100329"/>
                  </a:lnTo>
                  <a:lnTo>
                    <a:pt x="593725" y="134365"/>
                  </a:lnTo>
                  <a:lnTo>
                    <a:pt x="613537" y="216026"/>
                  </a:lnTo>
                  <a:lnTo>
                    <a:pt x="571373" y="283971"/>
                  </a:lnTo>
                  <a:lnTo>
                    <a:pt x="450088" y="332104"/>
                  </a:lnTo>
                  <a:lnTo>
                    <a:pt x="356488" y="327532"/>
                  </a:lnTo>
                  <a:lnTo>
                    <a:pt x="215391" y="413384"/>
                  </a:lnTo>
                  <a:lnTo>
                    <a:pt x="157352" y="484631"/>
                  </a:lnTo>
                  <a:lnTo>
                    <a:pt x="57150" y="531748"/>
                  </a:lnTo>
                  <a:lnTo>
                    <a:pt x="90550" y="638428"/>
                  </a:lnTo>
                  <a:lnTo>
                    <a:pt x="79121" y="706500"/>
                  </a:lnTo>
                  <a:lnTo>
                    <a:pt x="90550" y="804417"/>
                  </a:lnTo>
                  <a:lnTo>
                    <a:pt x="0" y="878839"/>
                  </a:lnTo>
                  <a:lnTo>
                    <a:pt x="76962" y="892428"/>
                  </a:lnTo>
                  <a:lnTo>
                    <a:pt x="149478" y="856233"/>
                  </a:lnTo>
                  <a:lnTo>
                    <a:pt x="257175" y="840358"/>
                  </a:lnTo>
                  <a:lnTo>
                    <a:pt x="257175" y="1014983"/>
                  </a:lnTo>
                  <a:lnTo>
                    <a:pt x="349376" y="937894"/>
                  </a:lnTo>
                  <a:lnTo>
                    <a:pt x="428498" y="971930"/>
                  </a:lnTo>
                  <a:lnTo>
                    <a:pt x="498856" y="924178"/>
                  </a:lnTo>
                  <a:lnTo>
                    <a:pt x="507619" y="890269"/>
                  </a:lnTo>
                  <a:lnTo>
                    <a:pt x="538352" y="865250"/>
                  </a:lnTo>
                  <a:lnTo>
                    <a:pt x="591565" y="926464"/>
                  </a:lnTo>
                  <a:lnTo>
                    <a:pt x="637794" y="903858"/>
                  </a:lnTo>
                  <a:lnTo>
                    <a:pt x="666241" y="919733"/>
                  </a:lnTo>
                  <a:lnTo>
                    <a:pt x="659764" y="967358"/>
                  </a:lnTo>
                  <a:lnTo>
                    <a:pt x="699262" y="987805"/>
                  </a:lnTo>
                  <a:lnTo>
                    <a:pt x="763015" y="951483"/>
                  </a:lnTo>
                  <a:lnTo>
                    <a:pt x="842137" y="974089"/>
                  </a:lnTo>
                  <a:lnTo>
                    <a:pt x="861949" y="890269"/>
                  </a:lnTo>
                  <a:lnTo>
                    <a:pt x="921258" y="849375"/>
                  </a:lnTo>
                  <a:lnTo>
                    <a:pt x="967359" y="735964"/>
                  </a:lnTo>
                  <a:lnTo>
                    <a:pt x="1039876" y="626998"/>
                  </a:lnTo>
                  <a:lnTo>
                    <a:pt x="1066291" y="538606"/>
                  </a:lnTo>
                  <a:lnTo>
                    <a:pt x="1108456" y="504951"/>
                  </a:lnTo>
                  <a:lnTo>
                    <a:pt x="1147572" y="461390"/>
                  </a:lnTo>
                  <a:lnTo>
                    <a:pt x="1125601" y="420623"/>
                  </a:lnTo>
                  <a:lnTo>
                    <a:pt x="1061847" y="374776"/>
                  </a:lnTo>
                  <a:lnTo>
                    <a:pt x="1016126" y="244601"/>
                  </a:lnTo>
                  <a:lnTo>
                    <a:pt x="1039495" y="195579"/>
                  </a:lnTo>
                  <a:lnTo>
                    <a:pt x="1009523" y="184657"/>
                  </a:lnTo>
                  <a:lnTo>
                    <a:pt x="954151" y="222757"/>
                  </a:lnTo>
                  <a:lnTo>
                    <a:pt x="930021" y="175640"/>
                  </a:lnTo>
                  <a:lnTo>
                    <a:pt x="943228" y="126618"/>
                  </a:lnTo>
                  <a:lnTo>
                    <a:pt x="995934" y="79882"/>
                  </a:lnTo>
                  <a:lnTo>
                    <a:pt x="947547" y="0"/>
                  </a:lnTo>
                  <a:close/>
                </a:path>
              </a:pathLst>
            </a:custGeom>
            <a:solidFill>
              <a:srgbClr val="0B5A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0" name="Google Shape;900;p124"/>
            <p:cNvSpPr/>
            <p:nvPr/>
          </p:nvSpPr>
          <p:spPr>
            <a:xfrm>
              <a:off x="4864691" y="2674795"/>
              <a:ext cx="1028653" cy="909744"/>
            </a:xfrm>
            <a:custGeom>
              <a:avLst/>
              <a:gdLst/>
              <a:ahLst/>
              <a:cxnLst/>
              <a:rect l="l" t="t" r="r" b="b"/>
              <a:pathLst>
                <a:path w="1148079" h="1015364" extrusionOk="0">
                  <a:moveTo>
                    <a:pt x="257175" y="1014983"/>
                  </a:moveTo>
                  <a:lnTo>
                    <a:pt x="257175" y="840358"/>
                  </a:lnTo>
                  <a:lnTo>
                    <a:pt x="149478" y="856233"/>
                  </a:lnTo>
                  <a:lnTo>
                    <a:pt x="76962" y="892428"/>
                  </a:lnTo>
                  <a:lnTo>
                    <a:pt x="0" y="878839"/>
                  </a:lnTo>
                  <a:lnTo>
                    <a:pt x="90550" y="804417"/>
                  </a:lnTo>
                  <a:lnTo>
                    <a:pt x="79121" y="706500"/>
                  </a:lnTo>
                  <a:lnTo>
                    <a:pt x="90550" y="638428"/>
                  </a:lnTo>
                  <a:lnTo>
                    <a:pt x="57150" y="531748"/>
                  </a:lnTo>
                  <a:lnTo>
                    <a:pt x="157352" y="484631"/>
                  </a:lnTo>
                  <a:lnTo>
                    <a:pt x="215391" y="413384"/>
                  </a:lnTo>
                  <a:lnTo>
                    <a:pt x="356488" y="327532"/>
                  </a:lnTo>
                  <a:lnTo>
                    <a:pt x="450088" y="332104"/>
                  </a:lnTo>
                  <a:lnTo>
                    <a:pt x="571373" y="283971"/>
                  </a:lnTo>
                  <a:lnTo>
                    <a:pt x="613537" y="216026"/>
                  </a:lnTo>
                  <a:lnTo>
                    <a:pt x="593725" y="134365"/>
                  </a:lnTo>
                  <a:lnTo>
                    <a:pt x="653161" y="100329"/>
                  </a:lnTo>
                  <a:lnTo>
                    <a:pt x="692658" y="48132"/>
                  </a:lnTo>
                  <a:lnTo>
                    <a:pt x="758571" y="39496"/>
                  </a:lnTo>
                  <a:lnTo>
                    <a:pt x="874649" y="52577"/>
                  </a:lnTo>
                  <a:lnTo>
                    <a:pt x="947547" y="0"/>
                  </a:lnTo>
                  <a:lnTo>
                    <a:pt x="995934" y="79882"/>
                  </a:lnTo>
                  <a:lnTo>
                    <a:pt x="943228" y="126618"/>
                  </a:lnTo>
                  <a:lnTo>
                    <a:pt x="930021" y="175640"/>
                  </a:lnTo>
                  <a:lnTo>
                    <a:pt x="954151" y="222757"/>
                  </a:lnTo>
                  <a:lnTo>
                    <a:pt x="1009523" y="184657"/>
                  </a:lnTo>
                  <a:lnTo>
                    <a:pt x="1039495" y="195579"/>
                  </a:lnTo>
                  <a:lnTo>
                    <a:pt x="1016126" y="244601"/>
                  </a:lnTo>
                  <a:lnTo>
                    <a:pt x="1061847" y="374776"/>
                  </a:lnTo>
                  <a:lnTo>
                    <a:pt x="1125601" y="420623"/>
                  </a:lnTo>
                  <a:lnTo>
                    <a:pt x="1147572" y="461390"/>
                  </a:lnTo>
                  <a:lnTo>
                    <a:pt x="1108456" y="504951"/>
                  </a:lnTo>
                  <a:lnTo>
                    <a:pt x="1066291" y="538606"/>
                  </a:lnTo>
                  <a:lnTo>
                    <a:pt x="1039876" y="626998"/>
                  </a:lnTo>
                  <a:lnTo>
                    <a:pt x="967359" y="735964"/>
                  </a:lnTo>
                  <a:lnTo>
                    <a:pt x="921258" y="849375"/>
                  </a:lnTo>
                  <a:lnTo>
                    <a:pt x="861949" y="890269"/>
                  </a:lnTo>
                  <a:lnTo>
                    <a:pt x="842137" y="974089"/>
                  </a:lnTo>
                  <a:lnTo>
                    <a:pt x="763015" y="951483"/>
                  </a:lnTo>
                  <a:lnTo>
                    <a:pt x="699262" y="987805"/>
                  </a:lnTo>
                  <a:lnTo>
                    <a:pt x="659764" y="967358"/>
                  </a:lnTo>
                  <a:lnTo>
                    <a:pt x="666241" y="919733"/>
                  </a:lnTo>
                  <a:lnTo>
                    <a:pt x="637794" y="903858"/>
                  </a:lnTo>
                  <a:lnTo>
                    <a:pt x="591565" y="926464"/>
                  </a:lnTo>
                  <a:lnTo>
                    <a:pt x="538352" y="865250"/>
                  </a:lnTo>
                  <a:lnTo>
                    <a:pt x="507619" y="890269"/>
                  </a:lnTo>
                  <a:lnTo>
                    <a:pt x="498856" y="924178"/>
                  </a:lnTo>
                  <a:lnTo>
                    <a:pt x="428498" y="971930"/>
                  </a:lnTo>
                  <a:lnTo>
                    <a:pt x="349376" y="937894"/>
                  </a:lnTo>
                  <a:lnTo>
                    <a:pt x="257175" y="1014983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01" name="Google Shape;901;p124"/>
            <p:cNvPicPr preferRelativeResize="0"/>
            <p:nvPr/>
          </p:nvPicPr>
          <p:blipFill rotWithShape="1">
            <a:blip r:embed="rId3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8630" y="3138373"/>
              <a:ext cx="448557" cy="596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2" name="Google Shape;902;p124"/>
            <p:cNvSpPr/>
            <p:nvPr/>
          </p:nvSpPr>
          <p:spPr>
            <a:xfrm>
              <a:off x="5619794" y="3125399"/>
              <a:ext cx="431831" cy="579187"/>
            </a:xfrm>
            <a:custGeom>
              <a:avLst/>
              <a:gdLst/>
              <a:ahLst/>
              <a:cxnLst/>
              <a:rect l="l" t="t" r="r" b="b"/>
              <a:pathLst>
                <a:path w="481964" h="646429" extrusionOk="0">
                  <a:moveTo>
                    <a:pt x="266318" y="0"/>
                  </a:moveTo>
                  <a:lnTo>
                    <a:pt x="224536" y="34036"/>
                  </a:lnTo>
                  <a:lnTo>
                    <a:pt x="198119" y="121539"/>
                  </a:lnTo>
                  <a:lnTo>
                    <a:pt x="125729" y="231775"/>
                  </a:lnTo>
                  <a:lnTo>
                    <a:pt x="79501" y="345567"/>
                  </a:lnTo>
                  <a:lnTo>
                    <a:pt x="19812" y="385445"/>
                  </a:lnTo>
                  <a:lnTo>
                    <a:pt x="0" y="468375"/>
                  </a:lnTo>
                  <a:lnTo>
                    <a:pt x="48767" y="535051"/>
                  </a:lnTo>
                  <a:lnTo>
                    <a:pt x="42163" y="646176"/>
                  </a:lnTo>
                  <a:lnTo>
                    <a:pt x="171830" y="564515"/>
                  </a:lnTo>
                  <a:lnTo>
                    <a:pt x="299212" y="537337"/>
                  </a:lnTo>
                  <a:lnTo>
                    <a:pt x="343153" y="503300"/>
                  </a:lnTo>
                  <a:lnTo>
                    <a:pt x="358521" y="541909"/>
                  </a:lnTo>
                  <a:lnTo>
                    <a:pt x="384937" y="612140"/>
                  </a:lnTo>
                  <a:lnTo>
                    <a:pt x="417829" y="537337"/>
                  </a:lnTo>
                  <a:lnTo>
                    <a:pt x="391540" y="421767"/>
                  </a:lnTo>
                  <a:lnTo>
                    <a:pt x="371728" y="351409"/>
                  </a:lnTo>
                  <a:lnTo>
                    <a:pt x="389254" y="310642"/>
                  </a:lnTo>
                  <a:lnTo>
                    <a:pt x="409066" y="351409"/>
                  </a:lnTo>
                  <a:lnTo>
                    <a:pt x="435483" y="344678"/>
                  </a:lnTo>
                  <a:lnTo>
                    <a:pt x="435483" y="303784"/>
                  </a:lnTo>
                  <a:lnTo>
                    <a:pt x="415671" y="256159"/>
                  </a:lnTo>
                  <a:lnTo>
                    <a:pt x="481584" y="258445"/>
                  </a:lnTo>
                  <a:lnTo>
                    <a:pt x="474979" y="190500"/>
                  </a:lnTo>
                  <a:lnTo>
                    <a:pt x="422275" y="204089"/>
                  </a:lnTo>
                  <a:lnTo>
                    <a:pt x="323341" y="133731"/>
                  </a:lnTo>
                  <a:lnTo>
                    <a:pt x="2663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3" name="Google Shape;903;p124"/>
            <p:cNvSpPr/>
            <p:nvPr/>
          </p:nvSpPr>
          <p:spPr>
            <a:xfrm>
              <a:off x="5619794" y="3125399"/>
              <a:ext cx="431831" cy="579187"/>
            </a:xfrm>
            <a:custGeom>
              <a:avLst/>
              <a:gdLst/>
              <a:ahLst/>
              <a:cxnLst/>
              <a:rect l="l" t="t" r="r" b="b"/>
              <a:pathLst>
                <a:path w="481964" h="646429" extrusionOk="0">
                  <a:moveTo>
                    <a:pt x="42163" y="646176"/>
                  </a:moveTo>
                  <a:lnTo>
                    <a:pt x="171830" y="564515"/>
                  </a:lnTo>
                  <a:lnTo>
                    <a:pt x="299212" y="537337"/>
                  </a:lnTo>
                  <a:lnTo>
                    <a:pt x="343153" y="503300"/>
                  </a:lnTo>
                  <a:lnTo>
                    <a:pt x="358521" y="541909"/>
                  </a:lnTo>
                  <a:lnTo>
                    <a:pt x="384937" y="612140"/>
                  </a:lnTo>
                  <a:lnTo>
                    <a:pt x="417829" y="537337"/>
                  </a:lnTo>
                  <a:lnTo>
                    <a:pt x="391540" y="421767"/>
                  </a:lnTo>
                  <a:lnTo>
                    <a:pt x="371728" y="351409"/>
                  </a:lnTo>
                  <a:lnTo>
                    <a:pt x="389254" y="310642"/>
                  </a:lnTo>
                  <a:lnTo>
                    <a:pt x="409066" y="351409"/>
                  </a:lnTo>
                  <a:lnTo>
                    <a:pt x="435483" y="344678"/>
                  </a:lnTo>
                  <a:lnTo>
                    <a:pt x="435483" y="303784"/>
                  </a:lnTo>
                  <a:lnTo>
                    <a:pt x="415671" y="256159"/>
                  </a:lnTo>
                  <a:lnTo>
                    <a:pt x="481584" y="258445"/>
                  </a:lnTo>
                  <a:lnTo>
                    <a:pt x="474979" y="190500"/>
                  </a:lnTo>
                  <a:lnTo>
                    <a:pt x="422275" y="204089"/>
                  </a:lnTo>
                  <a:lnTo>
                    <a:pt x="323341" y="133731"/>
                  </a:lnTo>
                  <a:lnTo>
                    <a:pt x="266318" y="0"/>
                  </a:lnTo>
                  <a:lnTo>
                    <a:pt x="224536" y="34036"/>
                  </a:lnTo>
                  <a:lnTo>
                    <a:pt x="198119" y="121539"/>
                  </a:lnTo>
                  <a:lnTo>
                    <a:pt x="125729" y="231775"/>
                  </a:lnTo>
                  <a:lnTo>
                    <a:pt x="79501" y="345567"/>
                  </a:lnTo>
                  <a:lnTo>
                    <a:pt x="19812" y="385445"/>
                  </a:lnTo>
                  <a:lnTo>
                    <a:pt x="0" y="468375"/>
                  </a:lnTo>
                  <a:lnTo>
                    <a:pt x="48767" y="535051"/>
                  </a:lnTo>
                  <a:lnTo>
                    <a:pt x="42163" y="64617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4" name="Google Shape;904;p124"/>
            <p:cNvSpPr/>
            <p:nvPr/>
          </p:nvSpPr>
          <p:spPr>
            <a:xfrm>
              <a:off x="4910433" y="4258058"/>
              <a:ext cx="743043" cy="368677"/>
            </a:xfrm>
            <a:custGeom>
              <a:avLst/>
              <a:gdLst/>
              <a:ahLst/>
              <a:cxnLst/>
              <a:rect l="l" t="t" r="r" b="b"/>
              <a:pathLst>
                <a:path w="829310" h="411479" extrusionOk="0">
                  <a:moveTo>
                    <a:pt x="211328" y="0"/>
                  </a:moveTo>
                  <a:lnTo>
                    <a:pt x="149860" y="6350"/>
                  </a:lnTo>
                  <a:lnTo>
                    <a:pt x="162941" y="47243"/>
                  </a:lnTo>
                  <a:lnTo>
                    <a:pt x="129159" y="82803"/>
                  </a:lnTo>
                  <a:lnTo>
                    <a:pt x="69469" y="88645"/>
                  </a:lnTo>
                  <a:lnTo>
                    <a:pt x="44323" y="115950"/>
                  </a:lnTo>
                  <a:lnTo>
                    <a:pt x="66294" y="170560"/>
                  </a:lnTo>
                  <a:lnTo>
                    <a:pt x="83947" y="231901"/>
                  </a:lnTo>
                  <a:lnTo>
                    <a:pt x="33401" y="259206"/>
                  </a:lnTo>
                  <a:lnTo>
                    <a:pt x="0" y="306958"/>
                  </a:lnTo>
                  <a:lnTo>
                    <a:pt x="244221" y="327405"/>
                  </a:lnTo>
                  <a:lnTo>
                    <a:pt x="439801" y="370585"/>
                  </a:lnTo>
                  <a:lnTo>
                    <a:pt x="485902" y="329691"/>
                  </a:lnTo>
                  <a:lnTo>
                    <a:pt x="574294" y="334136"/>
                  </a:lnTo>
                  <a:lnTo>
                    <a:pt x="644525" y="395604"/>
                  </a:lnTo>
                  <a:lnTo>
                    <a:pt x="778510" y="411479"/>
                  </a:lnTo>
                  <a:lnTo>
                    <a:pt x="778510" y="370585"/>
                  </a:lnTo>
                  <a:lnTo>
                    <a:pt x="829056" y="347852"/>
                  </a:lnTo>
                  <a:lnTo>
                    <a:pt x="791718" y="295528"/>
                  </a:lnTo>
                  <a:lnTo>
                    <a:pt x="796163" y="234187"/>
                  </a:lnTo>
                  <a:lnTo>
                    <a:pt x="710438" y="193294"/>
                  </a:lnTo>
                  <a:lnTo>
                    <a:pt x="510032" y="204596"/>
                  </a:lnTo>
                  <a:lnTo>
                    <a:pt x="448564" y="165988"/>
                  </a:lnTo>
                  <a:lnTo>
                    <a:pt x="382651" y="70484"/>
                  </a:lnTo>
                  <a:lnTo>
                    <a:pt x="376047" y="20446"/>
                  </a:lnTo>
                  <a:lnTo>
                    <a:pt x="297053" y="13588"/>
                  </a:lnTo>
                  <a:lnTo>
                    <a:pt x="211328" y="0"/>
                  </a:ln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05" name="Google Shape;905;p124"/>
            <p:cNvPicPr preferRelativeResize="0"/>
            <p:nvPr/>
          </p:nvPicPr>
          <p:blipFill rotWithShape="1">
            <a:blip r:embed="rId3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1525" y="4578943"/>
              <a:ext cx="329761" cy="17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6" name="Google Shape;906;p124"/>
            <p:cNvSpPr/>
            <p:nvPr/>
          </p:nvSpPr>
          <p:spPr>
            <a:xfrm>
              <a:off x="6082688" y="4565972"/>
              <a:ext cx="312920" cy="153047"/>
            </a:xfrm>
            <a:custGeom>
              <a:avLst/>
              <a:gdLst/>
              <a:ahLst/>
              <a:cxnLst/>
              <a:rect l="l" t="t" r="r" b="b"/>
              <a:pathLst>
                <a:path w="349250" h="170814" extrusionOk="0">
                  <a:moveTo>
                    <a:pt x="98805" y="0"/>
                  </a:moveTo>
                  <a:lnTo>
                    <a:pt x="72389" y="34162"/>
                  </a:lnTo>
                  <a:lnTo>
                    <a:pt x="19812" y="59181"/>
                  </a:lnTo>
                  <a:lnTo>
                    <a:pt x="0" y="143382"/>
                  </a:lnTo>
                  <a:lnTo>
                    <a:pt x="94361" y="170687"/>
                  </a:lnTo>
                  <a:lnTo>
                    <a:pt x="171195" y="154812"/>
                  </a:lnTo>
                  <a:lnTo>
                    <a:pt x="221741" y="129666"/>
                  </a:lnTo>
                  <a:lnTo>
                    <a:pt x="276605" y="134238"/>
                  </a:lnTo>
                  <a:lnTo>
                    <a:pt x="348995" y="113791"/>
                  </a:lnTo>
                  <a:lnTo>
                    <a:pt x="346837" y="72770"/>
                  </a:lnTo>
                  <a:lnTo>
                    <a:pt x="280924" y="93344"/>
                  </a:lnTo>
                  <a:lnTo>
                    <a:pt x="223900" y="75056"/>
                  </a:lnTo>
                  <a:lnTo>
                    <a:pt x="188722" y="27304"/>
                  </a:lnTo>
                  <a:lnTo>
                    <a:pt x="136143" y="25018"/>
                  </a:lnTo>
                  <a:lnTo>
                    <a:pt x="98805" y="0"/>
                  </a:lnTo>
                  <a:close/>
                </a:path>
              </a:pathLst>
            </a:custGeom>
            <a:solidFill>
              <a:srgbClr val="0155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7" name="Google Shape;907;p124"/>
            <p:cNvSpPr/>
            <p:nvPr/>
          </p:nvSpPr>
          <p:spPr>
            <a:xfrm>
              <a:off x="6082688" y="4565972"/>
              <a:ext cx="312920" cy="153047"/>
            </a:xfrm>
            <a:custGeom>
              <a:avLst/>
              <a:gdLst/>
              <a:ahLst/>
              <a:cxnLst/>
              <a:rect l="l" t="t" r="r" b="b"/>
              <a:pathLst>
                <a:path w="349250" h="170814" extrusionOk="0">
                  <a:moveTo>
                    <a:pt x="0" y="143382"/>
                  </a:moveTo>
                  <a:lnTo>
                    <a:pt x="19812" y="59181"/>
                  </a:lnTo>
                  <a:lnTo>
                    <a:pt x="72389" y="34162"/>
                  </a:lnTo>
                  <a:lnTo>
                    <a:pt x="98805" y="0"/>
                  </a:lnTo>
                  <a:lnTo>
                    <a:pt x="136143" y="25018"/>
                  </a:lnTo>
                  <a:lnTo>
                    <a:pt x="188722" y="27304"/>
                  </a:lnTo>
                  <a:lnTo>
                    <a:pt x="223900" y="75056"/>
                  </a:lnTo>
                  <a:lnTo>
                    <a:pt x="280924" y="93344"/>
                  </a:lnTo>
                  <a:lnTo>
                    <a:pt x="346837" y="72770"/>
                  </a:lnTo>
                  <a:lnTo>
                    <a:pt x="348995" y="113791"/>
                  </a:lnTo>
                  <a:lnTo>
                    <a:pt x="276605" y="134238"/>
                  </a:lnTo>
                  <a:lnTo>
                    <a:pt x="221741" y="129666"/>
                  </a:lnTo>
                  <a:lnTo>
                    <a:pt x="171195" y="154812"/>
                  </a:lnTo>
                  <a:lnTo>
                    <a:pt x="94361" y="170687"/>
                  </a:lnTo>
                  <a:lnTo>
                    <a:pt x="0" y="143382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08" name="Google Shape;908;p124"/>
            <p:cNvPicPr preferRelativeResize="0"/>
            <p:nvPr/>
          </p:nvPicPr>
          <p:blipFill rotWithShape="1">
            <a:blip r:embed="rId3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6303" y="4517487"/>
              <a:ext cx="324311" cy="176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9" name="Google Shape;909;p124"/>
            <p:cNvSpPr/>
            <p:nvPr/>
          </p:nvSpPr>
          <p:spPr>
            <a:xfrm>
              <a:off x="6257470" y="4504523"/>
              <a:ext cx="307231" cy="159875"/>
            </a:xfrm>
            <a:custGeom>
              <a:avLst/>
              <a:gdLst/>
              <a:ahLst/>
              <a:cxnLst/>
              <a:rect l="l" t="t" r="r" b="b"/>
              <a:pathLst>
                <a:path w="342900" h="178435" extrusionOk="0">
                  <a:moveTo>
                    <a:pt x="98932" y="0"/>
                  </a:moveTo>
                  <a:lnTo>
                    <a:pt x="46100" y="20574"/>
                  </a:lnTo>
                  <a:lnTo>
                    <a:pt x="0" y="34290"/>
                  </a:lnTo>
                  <a:lnTo>
                    <a:pt x="94487" y="89154"/>
                  </a:lnTo>
                  <a:lnTo>
                    <a:pt x="193420" y="130302"/>
                  </a:lnTo>
                  <a:lnTo>
                    <a:pt x="200025" y="178308"/>
                  </a:lnTo>
                  <a:lnTo>
                    <a:pt x="265937" y="157734"/>
                  </a:lnTo>
                  <a:lnTo>
                    <a:pt x="342900" y="148590"/>
                  </a:lnTo>
                  <a:lnTo>
                    <a:pt x="325374" y="114300"/>
                  </a:lnTo>
                  <a:lnTo>
                    <a:pt x="316483" y="59436"/>
                  </a:lnTo>
                  <a:lnTo>
                    <a:pt x="272541" y="73152"/>
                  </a:lnTo>
                  <a:lnTo>
                    <a:pt x="243966" y="123444"/>
                  </a:lnTo>
                  <a:lnTo>
                    <a:pt x="226440" y="59436"/>
                  </a:lnTo>
                  <a:lnTo>
                    <a:pt x="191261" y="59436"/>
                  </a:lnTo>
                  <a:lnTo>
                    <a:pt x="158241" y="75438"/>
                  </a:lnTo>
                  <a:lnTo>
                    <a:pt x="98932" y="0"/>
                  </a:lnTo>
                  <a:close/>
                </a:path>
              </a:pathLst>
            </a:custGeom>
            <a:solidFill>
              <a:srgbClr val="0155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0" name="Google Shape;910;p124"/>
            <p:cNvSpPr/>
            <p:nvPr/>
          </p:nvSpPr>
          <p:spPr>
            <a:xfrm>
              <a:off x="6257470" y="4504523"/>
              <a:ext cx="307231" cy="159875"/>
            </a:xfrm>
            <a:custGeom>
              <a:avLst/>
              <a:gdLst/>
              <a:ahLst/>
              <a:cxnLst/>
              <a:rect l="l" t="t" r="r" b="b"/>
              <a:pathLst>
                <a:path w="342900" h="178435" extrusionOk="0">
                  <a:moveTo>
                    <a:pt x="200025" y="178308"/>
                  </a:moveTo>
                  <a:lnTo>
                    <a:pt x="193420" y="130302"/>
                  </a:lnTo>
                  <a:lnTo>
                    <a:pt x="94487" y="89154"/>
                  </a:lnTo>
                  <a:lnTo>
                    <a:pt x="0" y="34290"/>
                  </a:lnTo>
                  <a:lnTo>
                    <a:pt x="46100" y="20574"/>
                  </a:lnTo>
                  <a:lnTo>
                    <a:pt x="98932" y="0"/>
                  </a:lnTo>
                  <a:lnTo>
                    <a:pt x="158241" y="75438"/>
                  </a:lnTo>
                  <a:lnTo>
                    <a:pt x="191261" y="59436"/>
                  </a:lnTo>
                  <a:lnTo>
                    <a:pt x="226440" y="59436"/>
                  </a:lnTo>
                  <a:lnTo>
                    <a:pt x="243966" y="123444"/>
                  </a:lnTo>
                  <a:lnTo>
                    <a:pt x="272541" y="73152"/>
                  </a:lnTo>
                  <a:lnTo>
                    <a:pt x="316483" y="59436"/>
                  </a:lnTo>
                  <a:lnTo>
                    <a:pt x="325374" y="114300"/>
                  </a:lnTo>
                  <a:lnTo>
                    <a:pt x="342900" y="148590"/>
                  </a:lnTo>
                  <a:lnTo>
                    <a:pt x="265937" y="157734"/>
                  </a:lnTo>
                  <a:lnTo>
                    <a:pt x="200025" y="178308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1" name="Google Shape;911;p124"/>
            <p:cNvSpPr/>
            <p:nvPr/>
          </p:nvSpPr>
          <p:spPr>
            <a:xfrm>
              <a:off x="5281842" y="4258060"/>
              <a:ext cx="259439" cy="57463"/>
            </a:xfrm>
            <a:custGeom>
              <a:avLst/>
              <a:gdLst/>
              <a:ahLst/>
              <a:cxnLst/>
              <a:rect l="l" t="t" r="r" b="b"/>
              <a:pathLst>
                <a:path w="289560" h="64135" extrusionOk="0">
                  <a:moveTo>
                    <a:pt x="289559" y="0"/>
                  </a:moveTo>
                  <a:lnTo>
                    <a:pt x="171068" y="0"/>
                  </a:lnTo>
                  <a:lnTo>
                    <a:pt x="39496" y="6857"/>
                  </a:lnTo>
                  <a:lnTo>
                    <a:pt x="0" y="61721"/>
                  </a:lnTo>
                  <a:lnTo>
                    <a:pt x="120650" y="64007"/>
                  </a:lnTo>
                  <a:lnTo>
                    <a:pt x="217169" y="54863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12" name="Google Shape;912;p124"/>
            <p:cNvPicPr preferRelativeResize="0"/>
            <p:nvPr/>
          </p:nvPicPr>
          <p:blipFill rotWithShape="1">
            <a:blip r:embed="rId3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9997" y="4528399"/>
              <a:ext cx="294247" cy="135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3" name="Google Shape;913;p124"/>
            <p:cNvSpPr/>
            <p:nvPr/>
          </p:nvSpPr>
          <p:spPr>
            <a:xfrm>
              <a:off x="5621160" y="4515448"/>
              <a:ext cx="277645" cy="118911"/>
            </a:xfrm>
            <a:custGeom>
              <a:avLst/>
              <a:gdLst/>
              <a:ahLst/>
              <a:cxnLst/>
              <a:rect l="l" t="t" r="r" b="b"/>
              <a:pathLst>
                <a:path w="309879" h="132714" extrusionOk="0">
                  <a:moveTo>
                    <a:pt x="190373" y="0"/>
                  </a:moveTo>
                  <a:lnTo>
                    <a:pt x="102742" y="8508"/>
                  </a:lnTo>
                  <a:lnTo>
                    <a:pt x="0" y="9778"/>
                  </a:lnTo>
                  <a:lnTo>
                    <a:pt x="37591" y="60070"/>
                  </a:lnTo>
                  <a:lnTo>
                    <a:pt x="190373" y="132587"/>
                  </a:lnTo>
                  <a:lnTo>
                    <a:pt x="235457" y="103250"/>
                  </a:lnTo>
                  <a:lnTo>
                    <a:pt x="309372" y="61848"/>
                  </a:lnTo>
                  <a:lnTo>
                    <a:pt x="247395" y="17398"/>
                  </a:lnTo>
                  <a:lnTo>
                    <a:pt x="190373" y="0"/>
                  </a:lnTo>
                  <a:close/>
                </a:path>
              </a:pathLst>
            </a:custGeom>
            <a:solidFill>
              <a:srgbClr val="0155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4" name="Google Shape;914;p124"/>
            <p:cNvSpPr/>
            <p:nvPr/>
          </p:nvSpPr>
          <p:spPr>
            <a:xfrm>
              <a:off x="5621160" y="4515448"/>
              <a:ext cx="277645" cy="118911"/>
            </a:xfrm>
            <a:custGeom>
              <a:avLst/>
              <a:gdLst/>
              <a:ahLst/>
              <a:cxnLst/>
              <a:rect l="l" t="t" r="r" b="b"/>
              <a:pathLst>
                <a:path w="309879" h="132714" extrusionOk="0">
                  <a:moveTo>
                    <a:pt x="309372" y="61848"/>
                  </a:moveTo>
                  <a:lnTo>
                    <a:pt x="247395" y="17398"/>
                  </a:lnTo>
                  <a:lnTo>
                    <a:pt x="190373" y="0"/>
                  </a:lnTo>
                  <a:lnTo>
                    <a:pt x="102742" y="8508"/>
                  </a:lnTo>
                  <a:lnTo>
                    <a:pt x="0" y="9778"/>
                  </a:lnTo>
                  <a:lnTo>
                    <a:pt x="37591" y="60070"/>
                  </a:lnTo>
                  <a:lnTo>
                    <a:pt x="190373" y="132587"/>
                  </a:lnTo>
                  <a:lnTo>
                    <a:pt x="235457" y="103250"/>
                  </a:lnTo>
                  <a:lnTo>
                    <a:pt x="309372" y="61848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15" name="Google Shape;915;p124"/>
            <p:cNvPicPr preferRelativeResize="0"/>
            <p:nvPr/>
          </p:nvPicPr>
          <p:blipFill rotWithShape="1">
            <a:blip r:embed="rId3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8942" y="4065528"/>
              <a:ext cx="286055" cy="247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6" name="Google Shape;916;p124"/>
            <p:cNvSpPr/>
            <p:nvPr/>
          </p:nvSpPr>
          <p:spPr>
            <a:xfrm>
              <a:off x="3804498" y="4059006"/>
              <a:ext cx="269111" cy="230992"/>
            </a:xfrm>
            <a:custGeom>
              <a:avLst/>
              <a:gdLst/>
              <a:ahLst/>
              <a:cxnLst/>
              <a:rect l="l" t="t" r="r" b="b"/>
              <a:pathLst>
                <a:path w="300354" h="257810" extrusionOk="0">
                  <a:moveTo>
                    <a:pt x="291084" y="9651"/>
                  </a:moveTo>
                  <a:lnTo>
                    <a:pt x="202946" y="31114"/>
                  </a:lnTo>
                  <a:lnTo>
                    <a:pt x="124079" y="0"/>
                  </a:lnTo>
                  <a:lnTo>
                    <a:pt x="83312" y="48006"/>
                  </a:lnTo>
                  <a:lnTo>
                    <a:pt x="71500" y="127381"/>
                  </a:lnTo>
                  <a:lnTo>
                    <a:pt x="27559" y="125983"/>
                  </a:lnTo>
                  <a:lnTo>
                    <a:pt x="0" y="225551"/>
                  </a:lnTo>
                  <a:lnTo>
                    <a:pt x="111760" y="223265"/>
                  </a:lnTo>
                  <a:lnTo>
                    <a:pt x="188087" y="257556"/>
                  </a:lnTo>
                  <a:lnTo>
                    <a:pt x="228726" y="246633"/>
                  </a:lnTo>
                  <a:lnTo>
                    <a:pt x="214375" y="187197"/>
                  </a:lnTo>
                  <a:lnTo>
                    <a:pt x="210820" y="148844"/>
                  </a:lnTo>
                  <a:lnTo>
                    <a:pt x="219583" y="95884"/>
                  </a:lnTo>
                  <a:lnTo>
                    <a:pt x="263398" y="95884"/>
                  </a:lnTo>
                  <a:lnTo>
                    <a:pt x="300228" y="72135"/>
                  </a:lnTo>
                  <a:lnTo>
                    <a:pt x="291084" y="9651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7" name="Google Shape;917;p124"/>
            <p:cNvSpPr/>
            <p:nvPr/>
          </p:nvSpPr>
          <p:spPr>
            <a:xfrm>
              <a:off x="3276649" y="2602426"/>
              <a:ext cx="56327" cy="46653"/>
            </a:xfrm>
            <a:custGeom>
              <a:avLst/>
              <a:gdLst/>
              <a:ahLst/>
              <a:cxnLst/>
              <a:rect l="l" t="t" r="r" b="b"/>
              <a:pathLst>
                <a:path w="62864" h="52069" extrusionOk="0">
                  <a:moveTo>
                    <a:pt x="27812" y="0"/>
                  </a:moveTo>
                  <a:lnTo>
                    <a:pt x="0" y="3682"/>
                  </a:lnTo>
                  <a:lnTo>
                    <a:pt x="27812" y="33274"/>
                  </a:lnTo>
                  <a:lnTo>
                    <a:pt x="45085" y="51815"/>
                  </a:lnTo>
                  <a:lnTo>
                    <a:pt x="62484" y="4076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8" name="Google Shape;918;p124"/>
            <p:cNvSpPr/>
            <p:nvPr/>
          </p:nvSpPr>
          <p:spPr>
            <a:xfrm>
              <a:off x="3276649" y="2602426"/>
              <a:ext cx="56327" cy="46653"/>
            </a:xfrm>
            <a:custGeom>
              <a:avLst/>
              <a:gdLst/>
              <a:ahLst/>
              <a:cxnLst/>
              <a:rect l="l" t="t" r="r" b="b"/>
              <a:pathLst>
                <a:path w="62864" h="52069" extrusionOk="0">
                  <a:moveTo>
                    <a:pt x="62484" y="40766"/>
                  </a:moveTo>
                  <a:lnTo>
                    <a:pt x="27812" y="0"/>
                  </a:lnTo>
                  <a:lnTo>
                    <a:pt x="0" y="3682"/>
                  </a:lnTo>
                  <a:lnTo>
                    <a:pt x="27812" y="33274"/>
                  </a:lnTo>
                  <a:lnTo>
                    <a:pt x="45085" y="51815"/>
                  </a:lnTo>
                  <a:lnTo>
                    <a:pt x="62484" y="40766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9" name="Google Shape;919;p124"/>
            <p:cNvSpPr/>
            <p:nvPr/>
          </p:nvSpPr>
          <p:spPr>
            <a:xfrm>
              <a:off x="7367595" y="2478169"/>
              <a:ext cx="407364" cy="296421"/>
            </a:xfrm>
            <a:custGeom>
              <a:avLst/>
              <a:gdLst/>
              <a:ahLst/>
              <a:cxnLst/>
              <a:rect l="l" t="t" r="r" b="b"/>
              <a:pathLst>
                <a:path w="454659" h="330835" extrusionOk="0">
                  <a:moveTo>
                    <a:pt x="414020" y="0"/>
                  </a:moveTo>
                  <a:lnTo>
                    <a:pt x="381253" y="59436"/>
                  </a:lnTo>
                  <a:lnTo>
                    <a:pt x="336676" y="68579"/>
                  </a:lnTo>
                  <a:lnTo>
                    <a:pt x="351154" y="122427"/>
                  </a:lnTo>
                  <a:lnTo>
                    <a:pt x="281686" y="137540"/>
                  </a:lnTo>
                  <a:lnTo>
                    <a:pt x="230632" y="185038"/>
                  </a:lnTo>
                  <a:lnTo>
                    <a:pt x="163322" y="202819"/>
                  </a:lnTo>
                  <a:lnTo>
                    <a:pt x="65024" y="191897"/>
                  </a:lnTo>
                  <a:lnTo>
                    <a:pt x="15748" y="183641"/>
                  </a:lnTo>
                  <a:lnTo>
                    <a:pt x="0" y="200533"/>
                  </a:lnTo>
                  <a:lnTo>
                    <a:pt x="4825" y="220599"/>
                  </a:lnTo>
                  <a:lnTo>
                    <a:pt x="21844" y="239775"/>
                  </a:lnTo>
                  <a:lnTo>
                    <a:pt x="18288" y="256666"/>
                  </a:lnTo>
                  <a:lnTo>
                    <a:pt x="28828" y="279526"/>
                  </a:lnTo>
                  <a:lnTo>
                    <a:pt x="44576" y="300100"/>
                  </a:lnTo>
                  <a:lnTo>
                    <a:pt x="61595" y="313816"/>
                  </a:lnTo>
                  <a:lnTo>
                    <a:pt x="74295" y="330708"/>
                  </a:lnTo>
                  <a:lnTo>
                    <a:pt x="112268" y="321056"/>
                  </a:lnTo>
                  <a:lnTo>
                    <a:pt x="169925" y="326136"/>
                  </a:lnTo>
                  <a:lnTo>
                    <a:pt x="291719" y="308356"/>
                  </a:lnTo>
                  <a:lnTo>
                    <a:pt x="338836" y="216915"/>
                  </a:lnTo>
                  <a:lnTo>
                    <a:pt x="404368" y="169925"/>
                  </a:lnTo>
                  <a:lnTo>
                    <a:pt x="454151" y="29210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0" name="Google Shape;920;p124"/>
            <p:cNvSpPr/>
            <p:nvPr/>
          </p:nvSpPr>
          <p:spPr>
            <a:xfrm>
              <a:off x="7367595" y="2478169"/>
              <a:ext cx="407364" cy="296421"/>
            </a:xfrm>
            <a:custGeom>
              <a:avLst/>
              <a:gdLst/>
              <a:ahLst/>
              <a:cxnLst/>
              <a:rect l="l" t="t" r="r" b="b"/>
              <a:pathLst>
                <a:path w="454659" h="330835" extrusionOk="0">
                  <a:moveTo>
                    <a:pt x="454151" y="29210"/>
                  </a:moveTo>
                  <a:lnTo>
                    <a:pt x="404368" y="169925"/>
                  </a:lnTo>
                  <a:lnTo>
                    <a:pt x="338836" y="216915"/>
                  </a:lnTo>
                  <a:lnTo>
                    <a:pt x="291719" y="308356"/>
                  </a:lnTo>
                  <a:lnTo>
                    <a:pt x="169925" y="326136"/>
                  </a:lnTo>
                  <a:lnTo>
                    <a:pt x="112268" y="321056"/>
                  </a:lnTo>
                  <a:lnTo>
                    <a:pt x="74295" y="330708"/>
                  </a:lnTo>
                  <a:lnTo>
                    <a:pt x="61595" y="313816"/>
                  </a:lnTo>
                  <a:lnTo>
                    <a:pt x="44576" y="300100"/>
                  </a:lnTo>
                  <a:lnTo>
                    <a:pt x="28828" y="279526"/>
                  </a:lnTo>
                  <a:lnTo>
                    <a:pt x="18288" y="256666"/>
                  </a:lnTo>
                  <a:lnTo>
                    <a:pt x="21844" y="239775"/>
                  </a:lnTo>
                  <a:lnTo>
                    <a:pt x="4825" y="220599"/>
                  </a:lnTo>
                  <a:lnTo>
                    <a:pt x="0" y="200533"/>
                  </a:lnTo>
                  <a:lnTo>
                    <a:pt x="15748" y="183641"/>
                  </a:lnTo>
                  <a:lnTo>
                    <a:pt x="65024" y="191897"/>
                  </a:lnTo>
                  <a:lnTo>
                    <a:pt x="163322" y="202819"/>
                  </a:lnTo>
                  <a:lnTo>
                    <a:pt x="230632" y="185038"/>
                  </a:lnTo>
                  <a:lnTo>
                    <a:pt x="281686" y="137540"/>
                  </a:lnTo>
                  <a:lnTo>
                    <a:pt x="351154" y="122427"/>
                  </a:lnTo>
                  <a:lnTo>
                    <a:pt x="336676" y="68579"/>
                  </a:lnTo>
                  <a:lnTo>
                    <a:pt x="381253" y="59436"/>
                  </a:lnTo>
                  <a:lnTo>
                    <a:pt x="414020" y="0"/>
                  </a:lnTo>
                  <a:lnTo>
                    <a:pt x="454151" y="29210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21" name="Google Shape;921;p124"/>
            <p:cNvPicPr preferRelativeResize="0"/>
            <p:nvPr/>
          </p:nvPicPr>
          <p:blipFill rotWithShape="1">
            <a:blip r:embed="rId3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9480" y="2637247"/>
              <a:ext cx="522291" cy="174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2" name="Google Shape;922;p124"/>
            <p:cNvSpPr/>
            <p:nvPr/>
          </p:nvSpPr>
          <p:spPr>
            <a:xfrm>
              <a:off x="6930645" y="2624274"/>
              <a:ext cx="505224" cy="157029"/>
            </a:xfrm>
            <a:custGeom>
              <a:avLst/>
              <a:gdLst/>
              <a:ahLst/>
              <a:cxnLst/>
              <a:rect l="l" t="t" r="r" b="b"/>
              <a:pathLst>
                <a:path w="563879" h="175260" extrusionOk="0">
                  <a:moveTo>
                    <a:pt x="352932" y="0"/>
                  </a:moveTo>
                  <a:lnTo>
                    <a:pt x="266953" y="6730"/>
                  </a:lnTo>
                  <a:lnTo>
                    <a:pt x="231648" y="26923"/>
                  </a:lnTo>
                  <a:lnTo>
                    <a:pt x="152273" y="20192"/>
                  </a:lnTo>
                  <a:lnTo>
                    <a:pt x="26416" y="0"/>
                  </a:lnTo>
                  <a:lnTo>
                    <a:pt x="0" y="35940"/>
                  </a:lnTo>
                  <a:lnTo>
                    <a:pt x="48514" y="130301"/>
                  </a:lnTo>
                  <a:lnTo>
                    <a:pt x="114680" y="121284"/>
                  </a:lnTo>
                  <a:lnTo>
                    <a:pt x="161035" y="96646"/>
                  </a:lnTo>
                  <a:lnTo>
                    <a:pt x="205104" y="134873"/>
                  </a:lnTo>
                  <a:lnTo>
                    <a:pt x="260350" y="114553"/>
                  </a:lnTo>
                  <a:lnTo>
                    <a:pt x="483107" y="114553"/>
                  </a:lnTo>
                  <a:lnTo>
                    <a:pt x="531622" y="175259"/>
                  </a:lnTo>
                  <a:lnTo>
                    <a:pt x="563879" y="166242"/>
                  </a:lnTo>
                  <a:lnTo>
                    <a:pt x="550672" y="148716"/>
                  </a:lnTo>
                  <a:lnTo>
                    <a:pt x="533019" y="136143"/>
                  </a:lnTo>
                  <a:lnTo>
                    <a:pt x="516254" y="115061"/>
                  </a:lnTo>
                  <a:lnTo>
                    <a:pt x="506983" y="92963"/>
                  </a:lnTo>
                  <a:lnTo>
                    <a:pt x="510540" y="76834"/>
                  </a:lnTo>
                  <a:lnTo>
                    <a:pt x="493268" y="57022"/>
                  </a:lnTo>
                  <a:lnTo>
                    <a:pt x="488442" y="39115"/>
                  </a:lnTo>
                  <a:lnTo>
                    <a:pt x="504317" y="21589"/>
                  </a:lnTo>
                  <a:lnTo>
                    <a:pt x="469900" y="15747"/>
                  </a:lnTo>
                  <a:lnTo>
                    <a:pt x="432434" y="56133"/>
                  </a:lnTo>
                  <a:lnTo>
                    <a:pt x="352932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3" name="Google Shape;923;p124"/>
            <p:cNvSpPr/>
            <p:nvPr/>
          </p:nvSpPr>
          <p:spPr>
            <a:xfrm>
              <a:off x="6930645" y="2624274"/>
              <a:ext cx="505224" cy="157029"/>
            </a:xfrm>
            <a:custGeom>
              <a:avLst/>
              <a:gdLst/>
              <a:ahLst/>
              <a:cxnLst/>
              <a:rect l="l" t="t" r="r" b="b"/>
              <a:pathLst>
                <a:path w="563879" h="175260" extrusionOk="0">
                  <a:moveTo>
                    <a:pt x="48514" y="130301"/>
                  </a:moveTo>
                  <a:lnTo>
                    <a:pt x="114680" y="121284"/>
                  </a:lnTo>
                  <a:lnTo>
                    <a:pt x="161035" y="96646"/>
                  </a:lnTo>
                  <a:lnTo>
                    <a:pt x="205104" y="134873"/>
                  </a:lnTo>
                  <a:lnTo>
                    <a:pt x="260350" y="114553"/>
                  </a:lnTo>
                  <a:lnTo>
                    <a:pt x="483107" y="114553"/>
                  </a:lnTo>
                  <a:lnTo>
                    <a:pt x="531622" y="175259"/>
                  </a:lnTo>
                  <a:lnTo>
                    <a:pt x="563879" y="166242"/>
                  </a:lnTo>
                  <a:lnTo>
                    <a:pt x="550672" y="148716"/>
                  </a:lnTo>
                  <a:lnTo>
                    <a:pt x="533019" y="136143"/>
                  </a:lnTo>
                  <a:lnTo>
                    <a:pt x="516254" y="115061"/>
                  </a:lnTo>
                  <a:lnTo>
                    <a:pt x="506983" y="92963"/>
                  </a:lnTo>
                  <a:lnTo>
                    <a:pt x="510540" y="76834"/>
                  </a:lnTo>
                  <a:lnTo>
                    <a:pt x="493268" y="57022"/>
                  </a:lnTo>
                  <a:lnTo>
                    <a:pt x="488442" y="39115"/>
                  </a:lnTo>
                  <a:lnTo>
                    <a:pt x="504317" y="21589"/>
                  </a:lnTo>
                  <a:lnTo>
                    <a:pt x="469900" y="15747"/>
                  </a:lnTo>
                  <a:lnTo>
                    <a:pt x="432434" y="56133"/>
                  </a:lnTo>
                  <a:lnTo>
                    <a:pt x="352932" y="0"/>
                  </a:lnTo>
                  <a:lnTo>
                    <a:pt x="266953" y="6730"/>
                  </a:lnTo>
                  <a:lnTo>
                    <a:pt x="231648" y="26923"/>
                  </a:lnTo>
                  <a:lnTo>
                    <a:pt x="152273" y="20192"/>
                  </a:lnTo>
                  <a:lnTo>
                    <a:pt x="26416" y="0"/>
                  </a:lnTo>
                  <a:lnTo>
                    <a:pt x="0" y="35940"/>
                  </a:lnTo>
                  <a:lnTo>
                    <a:pt x="48514" y="130301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24" name="Google Shape;924;p124"/>
            <p:cNvPicPr preferRelativeResize="0"/>
            <p:nvPr/>
          </p:nvPicPr>
          <p:blipFill rotWithShape="1">
            <a:blip r:embed="rId3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807" y="2570337"/>
              <a:ext cx="829523" cy="942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5" name="Google Shape;925;p124"/>
            <p:cNvSpPr/>
            <p:nvPr/>
          </p:nvSpPr>
          <p:spPr>
            <a:xfrm>
              <a:off x="6632973" y="2557366"/>
              <a:ext cx="812455" cy="926243"/>
            </a:xfrm>
            <a:custGeom>
              <a:avLst/>
              <a:gdLst/>
              <a:ahLst/>
              <a:cxnLst/>
              <a:rect l="l" t="t" r="r" b="b"/>
              <a:pathLst>
                <a:path w="906779" h="1033779" extrusionOk="0">
                  <a:moveTo>
                    <a:pt x="360045" y="0"/>
                  </a:moveTo>
                  <a:lnTo>
                    <a:pt x="309625" y="9017"/>
                  </a:lnTo>
                  <a:lnTo>
                    <a:pt x="294258" y="70231"/>
                  </a:lnTo>
                  <a:lnTo>
                    <a:pt x="261238" y="135890"/>
                  </a:lnTo>
                  <a:lnTo>
                    <a:pt x="217424" y="138176"/>
                  </a:lnTo>
                  <a:lnTo>
                    <a:pt x="191007" y="104140"/>
                  </a:lnTo>
                  <a:lnTo>
                    <a:pt x="142748" y="151765"/>
                  </a:lnTo>
                  <a:lnTo>
                    <a:pt x="129539" y="192532"/>
                  </a:lnTo>
                  <a:lnTo>
                    <a:pt x="78994" y="246887"/>
                  </a:lnTo>
                  <a:lnTo>
                    <a:pt x="92201" y="294386"/>
                  </a:lnTo>
                  <a:lnTo>
                    <a:pt x="78994" y="353314"/>
                  </a:lnTo>
                  <a:lnTo>
                    <a:pt x="70230" y="428117"/>
                  </a:lnTo>
                  <a:lnTo>
                    <a:pt x="98805" y="489204"/>
                  </a:lnTo>
                  <a:lnTo>
                    <a:pt x="78994" y="519176"/>
                  </a:lnTo>
                  <a:lnTo>
                    <a:pt x="52704" y="477901"/>
                  </a:lnTo>
                  <a:lnTo>
                    <a:pt x="17525" y="530479"/>
                  </a:lnTo>
                  <a:lnTo>
                    <a:pt x="10922" y="580263"/>
                  </a:lnTo>
                  <a:lnTo>
                    <a:pt x="0" y="634619"/>
                  </a:lnTo>
                  <a:lnTo>
                    <a:pt x="57023" y="661797"/>
                  </a:lnTo>
                  <a:lnTo>
                    <a:pt x="83438" y="723011"/>
                  </a:lnTo>
                  <a:lnTo>
                    <a:pt x="96647" y="775081"/>
                  </a:lnTo>
                  <a:lnTo>
                    <a:pt x="131699" y="750189"/>
                  </a:lnTo>
                  <a:lnTo>
                    <a:pt x="210820" y="747903"/>
                  </a:lnTo>
                  <a:lnTo>
                    <a:pt x="276605" y="802259"/>
                  </a:lnTo>
                  <a:lnTo>
                    <a:pt x="379856" y="856615"/>
                  </a:lnTo>
                  <a:lnTo>
                    <a:pt x="428116" y="863346"/>
                  </a:lnTo>
                  <a:lnTo>
                    <a:pt x="507237" y="926846"/>
                  </a:lnTo>
                  <a:lnTo>
                    <a:pt x="494029" y="974344"/>
                  </a:lnTo>
                  <a:lnTo>
                    <a:pt x="564260" y="987933"/>
                  </a:lnTo>
                  <a:lnTo>
                    <a:pt x="619125" y="1033272"/>
                  </a:lnTo>
                  <a:lnTo>
                    <a:pt x="645540" y="992505"/>
                  </a:lnTo>
                  <a:lnTo>
                    <a:pt x="566420" y="933577"/>
                  </a:lnTo>
                  <a:lnTo>
                    <a:pt x="544449" y="883793"/>
                  </a:lnTo>
                  <a:lnTo>
                    <a:pt x="511555" y="818134"/>
                  </a:lnTo>
                  <a:lnTo>
                    <a:pt x="472058" y="804545"/>
                  </a:lnTo>
                  <a:lnTo>
                    <a:pt x="439165" y="777367"/>
                  </a:lnTo>
                  <a:lnTo>
                    <a:pt x="408431" y="747903"/>
                  </a:lnTo>
                  <a:lnTo>
                    <a:pt x="421512" y="713867"/>
                  </a:lnTo>
                  <a:lnTo>
                    <a:pt x="487425" y="754634"/>
                  </a:lnTo>
                  <a:lnTo>
                    <a:pt x="540130" y="682244"/>
                  </a:lnTo>
                  <a:lnTo>
                    <a:pt x="597153" y="682244"/>
                  </a:lnTo>
                  <a:lnTo>
                    <a:pt x="691641" y="625602"/>
                  </a:lnTo>
                  <a:lnTo>
                    <a:pt x="770635" y="509651"/>
                  </a:lnTo>
                  <a:lnTo>
                    <a:pt x="834262" y="516890"/>
                  </a:lnTo>
                  <a:lnTo>
                    <a:pt x="876046" y="559943"/>
                  </a:lnTo>
                  <a:lnTo>
                    <a:pt x="906779" y="477901"/>
                  </a:lnTo>
                  <a:lnTo>
                    <a:pt x="867282" y="448437"/>
                  </a:lnTo>
                  <a:lnTo>
                    <a:pt x="823340" y="441706"/>
                  </a:lnTo>
                  <a:lnTo>
                    <a:pt x="777239" y="477901"/>
                  </a:lnTo>
                  <a:lnTo>
                    <a:pt x="616965" y="491490"/>
                  </a:lnTo>
                  <a:lnTo>
                    <a:pt x="599439" y="532765"/>
                  </a:lnTo>
                  <a:lnTo>
                    <a:pt x="551052" y="539496"/>
                  </a:lnTo>
                  <a:lnTo>
                    <a:pt x="504951" y="530479"/>
                  </a:lnTo>
                  <a:lnTo>
                    <a:pt x="465454" y="502793"/>
                  </a:lnTo>
                  <a:lnTo>
                    <a:pt x="412750" y="559943"/>
                  </a:lnTo>
                  <a:lnTo>
                    <a:pt x="368807" y="634619"/>
                  </a:lnTo>
                  <a:lnTo>
                    <a:pt x="320548" y="641477"/>
                  </a:lnTo>
                  <a:lnTo>
                    <a:pt x="263525" y="627888"/>
                  </a:lnTo>
                  <a:lnTo>
                    <a:pt x="250316" y="553085"/>
                  </a:lnTo>
                  <a:lnTo>
                    <a:pt x="217424" y="530479"/>
                  </a:lnTo>
                  <a:lnTo>
                    <a:pt x="184403" y="530479"/>
                  </a:lnTo>
                  <a:lnTo>
                    <a:pt x="144906" y="462026"/>
                  </a:lnTo>
                  <a:lnTo>
                    <a:pt x="125095" y="375920"/>
                  </a:lnTo>
                  <a:lnTo>
                    <a:pt x="136144" y="307975"/>
                  </a:lnTo>
                  <a:lnTo>
                    <a:pt x="158114" y="253619"/>
                  </a:lnTo>
                  <a:lnTo>
                    <a:pt x="195452" y="206121"/>
                  </a:lnTo>
                  <a:lnTo>
                    <a:pt x="256921" y="176657"/>
                  </a:lnTo>
                  <a:lnTo>
                    <a:pt x="335914" y="210693"/>
                  </a:lnTo>
                  <a:lnTo>
                    <a:pt x="382015" y="205612"/>
                  </a:lnTo>
                  <a:lnTo>
                    <a:pt x="333755" y="110998"/>
                  </a:lnTo>
                  <a:lnTo>
                    <a:pt x="360045" y="74803"/>
                  </a:lnTo>
                  <a:lnTo>
                    <a:pt x="484758" y="95123"/>
                  </a:lnTo>
                  <a:lnTo>
                    <a:pt x="564260" y="100965"/>
                  </a:lnTo>
                  <a:lnTo>
                    <a:pt x="553338" y="47625"/>
                  </a:lnTo>
                  <a:lnTo>
                    <a:pt x="465454" y="76962"/>
                  </a:lnTo>
                  <a:lnTo>
                    <a:pt x="439165" y="29464"/>
                  </a:lnTo>
                  <a:lnTo>
                    <a:pt x="395224" y="29464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6" name="Google Shape;926;p124"/>
            <p:cNvSpPr/>
            <p:nvPr/>
          </p:nvSpPr>
          <p:spPr>
            <a:xfrm>
              <a:off x="6632973" y="2557366"/>
              <a:ext cx="812455" cy="926243"/>
            </a:xfrm>
            <a:custGeom>
              <a:avLst/>
              <a:gdLst/>
              <a:ahLst/>
              <a:cxnLst/>
              <a:rect l="l" t="t" r="r" b="b"/>
              <a:pathLst>
                <a:path w="906779" h="1033779" extrusionOk="0">
                  <a:moveTo>
                    <a:pt x="876046" y="559943"/>
                  </a:moveTo>
                  <a:lnTo>
                    <a:pt x="834262" y="516890"/>
                  </a:lnTo>
                  <a:lnTo>
                    <a:pt x="770635" y="509651"/>
                  </a:lnTo>
                  <a:lnTo>
                    <a:pt x="691641" y="625602"/>
                  </a:lnTo>
                  <a:lnTo>
                    <a:pt x="597153" y="682244"/>
                  </a:lnTo>
                  <a:lnTo>
                    <a:pt x="540130" y="682244"/>
                  </a:lnTo>
                  <a:lnTo>
                    <a:pt x="487425" y="754634"/>
                  </a:lnTo>
                  <a:lnTo>
                    <a:pt x="421512" y="713867"/>
                  </a:lnTo>
                  <a:lnTo>
                    <a:pt x="408431" y="747903"/>
                  </a:lnTo>
                  <a:lnTo>
                    <a:pt x="439165" y="777367"/>
                  </a:lnTo>
                  <a:lnTo>
                    <a:pt x="472058" y="804545"/>
                  </a:lnTo>
                  <a:lnTo>
                    <a:pt x="511555" y="818134"/>
                  </a:lnTo>
                  <a:lnTo>
                    <a:pt x="544449" y="883793"/>
                  </a:lnTo>
                  <a:lnTo>
                    <a:pt x="566420" y="933577"/>
                  </a:lnTo>
                  <a:lnTo>
                    <a:pt x="645540" y="992505"/>
                  </a:lnTo>
                  <a:lnTo>
                    <a:pt x="619125" y="1033272"/>
                  </a:lnTo>
                  <a:lnTo>
                    <a:pt x="564260" y="987933"/>
                  </a:lnTo>
                  <a:lnTo>
                    <a:pt x="494029" y="974344"/>
                  </a:lnTo>
                  <a:lnTo>
                    <a:pt x="507237" y="926846"/>
                  </a:lnTo>
                  <a:lnTo>
                    <a:pt x="428116" y="863346"/>
                  </a:lnTo>
                  <a:lnTo>
                    <a:pt x="379856" y="856615"/>
                  </a:lnTo>
                  <a:lnTo>
                    <a:pt x="276605" y="802259"/>
                  </a:lnTo>
                  <a:lnTo>
                    <a:pt x="210820" y="747903"/>
                  </a:lnTo>
                  <a:lnTo>
                    <a:pt x="131699" y="750189"/>
                  </a:lnTo>
                  <a:lnTo>
                    <a:pt x="96647" y="775081"/>
                  </a:lnTo>
                  <a:lnTo>
                    <a:pt x="83438" y="723011"/>
                  </a:lnTo>
                  <a:lnTo>
                    <a:pt x="57023" y="661797"/>
                  </a:lnTo>
                  <a:lnTo>
                    <a:pt x="0" y="634619"/>
                  </a:lnTo>
                  <a:lnTo>
                    <a:pt x="10922" y="580263"/>
                  </a:lnTo>
                  <a:lnTo>
                    <a:pt x="17525" y="530479"/>
                  </a:lnTo>
                  <a:lnTo>
                    <a:pt x="52704" y="477901"/>
                  </a:lnTo>
                  <a:lnTo>
                    <a:pt x="78994" y="519176"/>
                  </a:lnTo>
                  <a:lnTo>
                    <a:pt x="98805" y="489204"/>
                  </a:lnTo>
                  <a:lnTo>
                    <a:pt x="70230" y="428117"/>
                  </a:lnTo>
                  <a:lnTo>
                    <a:pt x="78994" y="353314"/>
                  </a:lnTo>
                  <a:lnTo>
                    <a:pt x="92201" y="294386"/>
                  </a:lnTo>
                  <a:lnTo>
                    <a:pt x="78994" y="246887"/>
                  </a:lnTo>
                  <a:lnTo>
                    <a:pt x="129539" y="192532"/>
                  </a:lnTo>
                  <a:lnTo>
                    <a:pt x="142748" y="151765"/>
                  </a:lnTo>
                  <a:lnTo>
                    <a:pt x="191007" y="104140"/>
                  </a:lnTo>
                  <a:lnTo>
                    <a:pt x="217424" y="138176"/>
                  </a:lnTo>
                  <a:lnTo>
                    <a:pt x="261238" y="135890"/>
                  </a:lnTo>
                  <a:lnTo>
                    <a:pt x="294258" y="70231"/>
                  </a:lnTo>
                  <a:lnTo>
                    <a:pt x="309625" y="9017"/>
                  </a:lnTo>
                  <a:lnTo>
                    <a:pt x="360045" y="0"/>
                  </a:lnTo>
                  <a:lnTo>
                    <a:pt x="395224" y="29464"/>
                  </a:lnTo>
                  <a:lnTo>
                    <a:pt x="439165" y="29464"/>
                  </a:lnTo>
                  <a:lnTo>
                    <a:pt x="465454" y="76962"/>
                  </a:lnTo>
                  <a:lnTo>
                    <a:pt x="553338" y="47625"/>
                  </a:lnTo>
                  <a:lnTo>
                    <a:pt x="564260" y="100965"/>
                  </a:lnTo>
                  <a:lnTo>
                    <a:pt x="484758" y="95123"/>
                  </a:lnTo>
                  <a:lnTo>
                    <a:pt x="360045" y="74803"/>
                  </a:lnTo>
                  <a:lnTo>
                    <a:pt x="333755" y="110998"/>
                  </a:lnTo>
                  <a:lnTo>
                    <a:pt x="382015" y="205612"/>
                  </a:lnTo>
                  <a:lnTo>
                    <a:pt x="335914" y="210693"/>
                  </a:lnTo>
                  <a:lnTo>
                    <a:pt x="256921" y="176657"/>
                  </a:lnTo>
                  <a:lnTo>
                    <a:pt x="195452" y="206121"/>
                  </a:lnTo>
                  <a:lnTo>
                    <a:pt x="158114" y="253619"/>
                  </a:lnTo>
                  <a:lnTo>
                    <a:pt x="136144" y="307975"/>
                  </a:lnTo>
                  <a:lnTo>
                    <a:pt x="125095" y="375920"/>
                  </a:lnTo>
                  <a:lnTo>
                    <a:pt x="144906" y="462026"/>
                  </a:lnTo>
                  <a:lnTo>
                    <a:pt x="184403" y="530479"/>
                  </a:lnTo>
                  <a:lnTo>
                    <a:pt x="217424" y="530479"/>
                  </a:lnTo>
                  <a:lnTo>
                    <a:pt x="250316" y="553085"/>
                  </a:lnTo>
                  <a:lnTo>
                    <a:pt x="263525" y="627888"/>
                  </a:lnTo>
                  <a:lnTo>
                    <a:pt x="320548" y="641477"/>
                  </a:lnTo>
                  <a:lnTo>
                    <a:pt x="368807" y="634619"/>
                  </a:lnTo>
                  <a:lnTo>
                    <a:pt x="412750" y="559943"/>
                  </a:lnTo>
                  <a:lnTo>
                    <a:pt x="465454" y="502793"/>
                  </a:lnTo>
                  <a:lnTo>
                    <a:pt x="504951" y="530479"/>
                  </a:lnTo>
                  <a:lnTo>
                    <a:pt x="551052" y="539496"/>
                  </a:lnTo>
                  <a:lnTo>
                    <a:pt x="599439" y="532765"/>
                  </a:lnTo>
                  <a:lnTo>
                    <a:pt x="616965" y="491490"/>
                  </a:lnTo>
                  <a:lnTo>
                    <a:pt x="777239" y="477901"/>
                  </a:lnTo>
                  <a:lnTo>
                    <a:pt x="823340" y="441706"/>
                  </a:lnTo>
                  <a:lnTo>
                    <a:pt x="867282" y="448437"/>
                  </a:lnTo>
                  <a:lnTo>
                    <a:pt x="906779" y="477901"/>
                  </a:lnTo>
                  <a:lnTo>
                    <a:pt x="876046" y="559943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27" name="Google Shape;927;p124"/>
            <p:cNvPicPr preferRelativeResize="0"/>
            <p:nvPr/>
          </p:nvPicPr>
          <p:blipFill rotWithShape="1">
            <a:blip r:embed="rId4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9480" y="3442861"/>
              <a:ext cx="417139" cy="426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8" name="Google Shape;928;p124"/>
            <p:cNvSpPr/>
            <p:nvPr/>
          </p:nvSpPr>
          <p:spPr>
            <a:xfrm>
              <a:off x="6930645" y="3429903"/>
              <a:ext cx="400539" cy="409641"/>
            </a:xfrm>
            <a:custGeom>
              <a:avLst/>
              <a:gdLst/>
              <a:ahLst/>
              <a:cxnLst/>
              <a:rect l="l" t="t" r="r" b="b"/>
              <a:pathLst>
                <a:path w="447040" h="457200" extrusionOk="0">
                  <a:moveTo>
                    <a:pt x="161671" y="0"/>
                  </a:moveTo>
                  <a:lnTo>
                    <a:pt x="0" y="148463"/>
                  </a:lnTo>
                  <a:lnTo>
                    <a:pt x="101980" y="250063"/>
                  </a:lnTo>
                  <a:lnTo>
                    <a:pt x="161671" y="284099"/>
                  </a:lnTo>
                  <a:lnTo>
                    <a:pt x="119633" y="359283"/>
                  </a:lnTo>
                  <a:lnTo>
                    <a:pt x="132969" y="427609"/>
                  </a:lnTo>
                  <a:lnTo>
                    <a:pt x="201422" y="457200"/>
                  </a:lnTo>
                  <a:lnTo>
                    <a:pt x="247776" y="450342"/>
                  </a:lnTo>
                  <a:lnTo>
                    <a:pt x="247776" y="409448"/>
                  </a:lnTo>
                  <a:lnTo>
                    <a:pt x="274320" y="368427"/>
                  </a:lnTo>
                  <a:lnTo>
                    <a:pt x="371475" y="352425"/>
                  </a:lnTo>
                  <a:lnTo>
                    <a:pt x="424433" y="354711"/>
                  </a:lnTo>
                  <a:lnTo>
                    <a:pt x="446531" y="318262"/>
                  </a:lnTo>
                  <a:lnTo>
                    <a:pt x="397891" y="284099"/>
                  </a:lnTo>
                  <a:lnTo>
                    <a:pt x="360425" y="231775"/>
                  </a:lnTo>
                  <a:lnTo>
                    <a:pt x="291973" y="177165"/>
                  </a:lnTo>
                  <a:lnTo>
                    <a:pt x="300735" y="120269"/>
                  </a:lnTo>
                  <a:lnTo>
                    <a:pt x="288798" y="59690"/>
                  </a:lnTo>
                  <a:lnTo>
                    <a:pt x="233172" y="13716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C2FD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9" name="Google Shape;929;p124"/>
            <p:cNvSpPr/>
            <p:nvPr/>
          </p:nvSpPr>
          <p:spPr>
            <a:xfrm>
              <a:off x="6930645" y="3429903"/>
              <a:ext cx="400539" cy="409641"/>
            </a:xfrm>
            <a:custGeom>
              <a:avLst/>
              <a:gdLst/>
              <a:ahLst/>
              <a:cxnLst/>
              <a:rect l="l" t="t" r="r" b="b"/>
              <a:pathLst>
                <a:path w="447040" h="457200" extrusionOk="0">
                  <a:moveTo>
                    <a:pt x="247776" y="450342"/>
                  </a:moveTo>
                  <a:lnTo>
                    <a:pt x="201422" y="457200"/>
                  </a:lnTo>
                  <a:lnTo>
                    <a:pt x="132969" y="427609"/>
                  </a:lnTo>
                  <a:lnTo>
                    <a:pt x="119633" y="359283"/>
                  </a:lnTo>
                  <a:lnTo>
                    <a:pt x="161671" y="284099"/>
                  </a:lnTo>
                  <a:lnTo>
                    <a:pt x="101980" y="250063"/>
                  </a:lnTo>
                  <a:lnTo>
                    <a:pt x="0" y="148463"/>
                  </a:lnTo>
                  <a:lnTo>
                    <a:pt x="161671" y="0"/>
                  </a:lnTo>
                  <a:lnTo>
                    <a:pt x="233172" y="13716"/>
                  </a:lnTo>
                  <a:lnTo>
                    <a:pt x="288798" y="59690"/>
                  </a:lnTo>
                  <a:lnTo>
                    <a:pt x="300735" y="120269"/>
                  </a:lnTo>
                  <a:lnTo>
                    <a:pt x="291973" y="177165"/>
                  </a:lnTo>
                  <a:lnTo>
                    <a:pt x="360425" y="231775"/>
                  </a:lnTo>
                  <a:lnTo>
                    <a:pt x="397891" y="284099"/>
                  </a:lnTo>
                  <a:lnTo>
                    <a:pt x="446531" y="318262"/>
                  </a:lnTo>
                  <a:lnTo>
                    <a:pt x="424433" y="354711"/>
                  </a:lnTo>
                  <a:lnTo>
                    <a:pt x="371475" y="352425"/>
                  </a:lnTo>
                  <a:lnTo>
                    <a:pt x="274320" y="368427"/>
                  </a:lnTo>
                  <a:lnTo>
                    <a:pt x="247776" y="409448"/>
                  </a:lnTo>
                  <a:lnTo>
                    <a:pt x="247776" y="450342"/>
                  </a:lnTo>
                  <a:close/>
                </a:path>
              </a:pathLst>
            </a:custGeom>
            <a:noFill/>
            <a:ln w="19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30" name="Google Shape;930;p124"/>
            <p:cNvPicPr preferRelativeResize="0"/>
            <p:nvPr/>
          </p:nvPicPr>
          <p:blipFill rotWithShape="1">
            <a:blip r:embed="rId4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2654" y="3773316"/>
              <a:ext cx="141325" cy="28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1" name="Google Shape;931;p124"/>
            <p:cNvSpPr/>
            <p:nvPr/>
          </p:nvSpPr>
          <p:spPr>
            <a:xfrm>
              <a:off x="7263821" y="3760344"/>
              <a:ext cx="124599" cy="267973"/>
            </a:xfrm>
            <a:custGeom>
              <a:avLst/>
              <a:gdLst/>
              <a:ahLst/>
              <a:cxnLst/>
              <a:rect l="l" t="t" r="r" b="b"/>
              <a:pathLst>
                <a:path w="139065" h="299085" extrusionOk="0">
                  <a:moveTo>
                    <a:pt x="123317" y="0"/>
                  </a:moveTo>
                  <a:lnTo>
                    <a:pt x="77089" y="2286"/>
                  </a:lnTo>
                  <a:lnTo>
                    <a:pt x="63881" y="158369"/>
                  </a:lnTo>
                  <a:lnTo>
                    <a:pt x="0" y="253492"/>
                  </a:lnTo>
                  <a:lnTo>
                    <a:pt x="37465" y="298704"/>
                  </a:lnTo>
                  <a:lnTo>
                    <a:pt x="66040" y="264794"/>
                  </a:lnTo>
                  <a:lnTo>
                    <a:pt x="52832" y="237617"/>
                  </a:lnTo>
                  <a:lnTo>
                    <a:pt x="83693" y="217296"/>
                  </a:lnTo>
                  <a:lnTo>
                    <a:pt x="129921" y="217296"/>
                  </a:lnTo>
                  <a:lnTo>
                    <a:pt x="99060" y="151637"/>
                  </a:lnTo>
                  <a:lnTo>
                    <a:pt x="92456" y="90550"/>
                  </a:lnTo>
                  <a:lnTo>
                    <a:pt x="138684" y="54356"/>
                  </a:lnTo>
                  <a:lnTo>
                    <a:pt x="123317" y="0"/>
                  </a:lnTo>
                  <a:close/>
                </a:path>
              </a:pathLst>
            </a:custGeom>
            <a:solidFill>
              <a:srgbClr val="C2FD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2" name="Google Shape;932;p124"/>
            <p:cNvSpPr/>
            <p:nvPr/>
          </p:nvSpPr>
          <p:spPr>
            <a:xfrm>
              <a:off x="7263821" y="3760344"/>
              <a:ext cx="124599" cy="267973"/>
            </a:xfrm>
            <a:custGeom>
              <a:avLst/>
              <a:gdLst/>
              <a:ahLst/>
              <a:cxnLst/>
              <a:rect l="l" t="t" r="r" b="b"/>
              <a:pathLst>
                <a:path w="139065" h="299085" extrusionOk="0">
                  <a:moveTo>
                    <a:pt x="37465" y="298704"/>
                  </a:moveTo>
                  <a:lnTo>
                    <a:pt x="0" y="253492"/>
                  </a:lnTo>
                  <a:lnTo>
                    <a:pt x="63881" y="158369"/>
                  </a:lnTo>
                  <a:lnTo>
                    <a:pt x="77089" y="2286"/>
                  </a:lnTo>
                  <a:lnTo>
                    <a:pt x="123317" y="0"/>
                  </a:lnTo>
                  <a:lnTo>
                    <a:pt x="138684" y="54356"/>
                  </a:lnTo>
                  <a:lnTo>
                    <a:pt x="92456" y="90550"/>
                  </a:lnTo>
                  <a:lnTo>
                    <a:pt x="99060" y="151637"/>
                  </a:lnTo>
                  <a:lnTo>
                    <a:pt x="129921" y="217296"/>
                  </a:lnTo>
                  <a:lnTo>
                    <a:pt x="83693" y="217296"/>
                  </a:lnTo>
                  <a:lnTo>
                    <a:pt x="52832" y="237617"/>
                  </a:lnTo>
                  <a:lnTo>
                    <a:pt x="66040" y="264794"/>
                  </a:lnTo>
                  <a:lnTo>
                    <a:pt x="37465" y="298704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33" name="Google Shape;933;p124"/>
            <p:cNvPicPr preferRelativeResize="0"/>
            <p:nvPr/>
          </p:nvPicPr>
          <p:blipFill rotWithShape="1">
            <a:blip r:embed="rId4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8355" y="3901697"/>
              <a:ext cx="70359" cy="105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4" name="Google Shape;934;p124"/>
            <p:cNvPicPr preferRelativeResize="0"/>
            <p:nvPr/>
          </p:nvPicPr>
          <p:blipFill rotWithShape="1">
            <a:blip r:embed="rId4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0989" y="3880164"/>
              <a:ext cx="70321" cy="105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5" name="Google Shape;935;p124"/>
            <p:cNvPicPr preferRelativeResize="0"/>
            <p:nvPr/>
          </p:nvPicPr>
          <p:blipFill rotWithShape="1">
            <a:blip r:embed="rId4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4944" y="3188928"/>
              <a:ext cx="205515" cy="89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6" name="Google Shape;936;p124"/>
            <p:cNvPicPr preferRelativeResize="0"/>
            <p:nvPr/>
          </p:nvPicPr>
          <p:blipFill rotWithShape="1">
            <a:blip r:embed="rId4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7577" y="3167388"/>
              <a:ext cx="205503" cy="8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p124"/>
            <p:cNvPicPr preferRelativeResize="0"/>
            <p:nvPr/>
          </p:nvPicPr>
          <p:blipFill rotWithShape="1">
            <a:blip r:embed="rId4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1325" y="3240783"/>
              <a:ext cx="490875" cy="810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Google Shape;938;p124"/>
            <p:cNvSpPr/>
            <p:nvPr/>
          </p:nvSpPr>
          <p:spPr>
            <a:xfrm>
              <a:off x="6612491" y="3227812"/>
              <a:ext cx="473932" cy="793679"/>
            </a:xfrm>
            <a:custGeom>
              <a:avLst/>
              <a:gdLst/>
              <a:ahLst/>
              <a:cxnLst/>
              <a:rect l="l" t="t" r="r" b="b"/>
              <a:pathLst>
                <a:path w="528954" h="885825" extrusionOk="0">
                  <a:moveTo>
                    <a:pt x="231775" y="0"/>
                  </a:moveTo>
                  <a:lnTo>
                    <a:pt x="153543" y="2667"/>
                  </a:lnTo>
                  <a:lnTo>
                    <a:pt x="119380" y="26797"/>
                  </a:lnTo>
                  <a:lnTo>
                    <a:pt x="89026" y="62611"/>
                  </a:lnTo>
                  <a:lnTo>
                    <a:pt x="69723" y="97662"/>
                  </a:lnTo>
                  <a:lnTo>
                    <a:pt x="64135" y="128905"/>
                  </a:lnTo>
                  <a:lnTo>
                    <a:pt x="64516" y="154812"/>
                  </a:lnTo>
                  <a:lnTo>
                    <a:pt x="54864" y="187960"/>
                  </a:lnTo>
                  <a:lnTo>
                    <a:pt x="27686" y="193040"/>
                  </a:lnTo>
                  <a:lnTo>
                    <a:pt x="5207" y="203835"/>
                  </a:lnTo>
                  <a:lnTo>
                    <a:pt x="13208" y="236981"/>
                  </a:lnTo>
                  <a:lnTo>
                    <a:pt x="8763" y="360934"/>
                  </a:lnTo>
                  <a:lnTo>
                    <a:pt x="35051" y="424561"/>
                  </a:lnTo>
                  <a:lnTo>
                    <a:pt x="68072" y="513080"/>
                  </a:lnTo>
                  <a:lnTo>
                    <a:pt x="65786" y="601599"/>
                  </a:lnTo>
                  <a:lnTo>
                    <a:pt x="35051" y="667512"/>
                  </a:lnTo>
                  <a:lnTo>
                    <a:pt x="26289" y="731012"/>
                  </a:lnTo>
                  <a:lnTo>
                    <a:pt x="0" y="805942"/>
                  </a:lnTo>
                  <a:lnTo>
                    <a:pt x="21971" y="851408"/>
                  </a:lnTo>
                  <a:lnTo>
                    <a:pt x="98806" y="885444"/>
                  </a:lnTo>
                  <a:lnTo>
                    <a:pt x="147066" y="853694"/>
                  </a:lnTo>
                  <a:lnTo>
                    <a:pt x="236982" y="833247"/>
                  </a:lnTo>
                  <a:lnTo>
                    <a:pt x="204089" y="751459"/>
                  </a:lnTo>
                  <a:lnTo>
                    <a:pt x="204089" y="683387"/>
                  </a:lnTo>
                  <a:lnTo>
                    <a:pt x="245745" y="633476"/>
                  </a:lnTo>
                  <a:lnTo>
                    <a:pt x="223774" y="585724"/>
                  </a:lnTo>
                  <a:lnTo>
                    <a:pt x="212851" y="492633"/>
                  </a:lnTo>
                  <a:lnTo>
                    <a:pt x="245745" y="424561"/>
                  </a:lnTo>
                  <a:lnTo>
                    <a:pt x="230377" y="347345"/>
                  </a:lnTo>
                  <a:lnTo>
                    <a:pt x="190881" y="254254"/>
                  </a:lnTo>
                  <a:lnTo>
                    <a:pt x="252349" y="204343"/>
                  </a:lnTo>
                  <a:lnTo>
                    <a:pt x="322580" y="158877"/>
                  </a:lnTo>
                  <a:lnTo>
                    <a:pt x="375285" y="177037"/>
                  </a:lnTo>
                  <a:lnTo>
                    <a:pt x="399415" y="222504"/>
                  </a:lnTo>
                  <a:lnTo>
                    <a:pt x="394970" y="306450"/>
                  </a:lnTo>
                  <a:lnTo>
                    <a:pt x="342265" y="336042"/>
                  </a:lnTo>
                  <a:lnTo>
                    <a:pt x="355473" y="374650"/>
                  </a:lnTo>
                  <a:lnTo>
                    <a:pt x="516127" y="227075"/>
                  </a:lnTo>
                  <a:lnTo>
                    <a:pt x="528827" y="179324"/>
                  </a:lnTo>
                  <a:lnTo>
                    <a:pt x="449834" y="115824"/>
                  </a:lnTo>
                  <a:lnTo>
                    <a:pt x="403733" y="109855"/>
                  </a:lnTo>
                  <a:lnTo>
                    <a:pt x="298450" y="54483"/>
                  </a:lnTo>
                  <a:lnTo>
                    <a:pt x="231775" y="0"/>
                  </a:lnTo>
                  <a:close/>
                </a:path>
              </a:pathLst>
            </a:custGeom>
            <a:solidFill>
              <a:srgbClr val="C2FD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9" name="Google Shape;939;p124"/>
            <p:cNvSpPr/>
            <p:nvPr/>
          </p:nvSpPr>
          <p:spPr>
            <a:xfrm>
              <a:off x="6612491" y="3227812"/>
              <a:ext cx="473932" cy="793679"/>
            </a:xfrm>
            <a:custGeom>
              <a:avLst/>
              <a:gdLst/>
              <a:ahLst/>
              <a:cxnLst/>
              <a:rect l="l" t="t" r="r" b="b"/>
              <a:pathLst>
                <a:path w="528954" h="885825" extrusionOk="0">
                  <a:moveTo>
                    <a:pt x="98806" y="885444"/>
                  </a:moveTo>
                  <a:lnTo>
                    <a:pt x="21971" y="851408"/>
                  </a:lnTo>
                  <a:lnTo>
                    <a:pt x="0" y="805942"/>
                  </a:lnTo>
                  <a:lnTo>
                    <a:pt x="26289" y="731012"/>
                  </a:lnTo>
                  <a:lnTo>
                    <a:pt x="35051" y="667512"/>
                  </a:lnTo>
                  <a:lnTo>
                    <a:pt x="65786" y="601599"/>
                  </a:lnTo>
                  <a:lnTo>
                    <a:pt x="68072" y="513080"/>
                  </a:lnTo>
                  <a:lnTo>
                    <a:pt x="35051" y="424561"/>
                  </a:lnTo>
                  <a:lnTo>
                    <a:pt x="8763" y="360934"/>
                  </a:lnTo>
                  <a:lnTo>
                    <a:pt x="13208" y="236981"/>
                  </a:lnTo>
                  <a:lnTo>
                    <a:pt x="5207" y="203835"/>
                  </a:lnTo>
                  <a:lnTo>
                    <a:pt x="27686" y="193040"/>
                  </a:lnTo>
                  <a:lnTo>
                    <a:pt x="54864" y="187960"/>
                  </a:lnTo>
                  <a:lnTo>
                    <a:pt x="64516" y="154812"/>
                  </a:lnTo>
                  <a:lnTo>
                    <a:pt x="69723" y="97662"/>
                  </a:lnTo>
                  <a:lnTo>
                    <a:pt x="89026" y="62611"/>
                  </a:lnTo>
                  <a:lnTo>
                    <a:pt x="119380" y="26797"/>
                  </a:lnTo>
                  <a:lnTo>
                    <a:pt x="153543" y="2667"/>
                  </a:lnTo>
                  <a:lnTo>
                    <a:pt x="231775" y="0"/>
                  </a:lnTo>
                  <a:lnTo>
                    <a:pt x="298450" y="54483"/>
                  </a:lnTo>
                  <a:lnTo>
                    <a:pt x="403733" y="109855"/>
                  </a:lnTo>
                  <a:lnTo>
                    <a:pt x="449834" y="115824"/>
                  </a:lnTo>
                  <a:lnTo>
                    <a:pt x="528827" y="179324"/>
                  </a:lnTo>
                  <a:lnTo>
                    <a:pt x="516127" y="227075"/>
                  </a:lnTo>
                  <a:lnTo>
                    <a:pt x="355473" y="374650"/>
                  </a:lnTo>
                  <a:lnTo>
                    <a:pt x="342265" y="336042"/>
                  </a:lnTo>
                  <a:lnTo>
                    <a:pt x="394970" y="306450"/>
                  </a:lnTo>
                  <a:lnTo>
                    <a:pt x="399415" y="222504"/>
                  </a:lnTo>
                  <a:lnTo>
                    <a:pt x="375285" y="177037"/>
                  </a:lnTo>
                  <a:lnTo>
                    <a:pt x="322580" y="158877"/>
                  </a:lnTo>
                  <a:lnTo>
                    <a:pt x="252349" y="204343"/>
                  </a:lnTo>
                  <a:lnTo>
                    <a:pt x="190881" y="254254"/>
                  </a:lnTo>
                  <a:lnTo>
                    <a:pt x="230377" y="347345"/>
                  </a:lnTo>
                  <a:lnTo>
                    <a:pt x="245745" y="424561"/>
                  </a:lnTo>
                  <a:lnTo>
                    <a:pt x="212851" y="492633"/>
                  </a:lnTo>
                  <a:lnTo>
                    <a:pt x="223774" y="585724"/>
                  </a:lnTo>
                  <a:lnTo>
                    <a:pt x="245745" y="633476"/>
                  </a:lnTo>
                  <a:lnTo>
                    <a:pt x="204089" y="683387"/>
                  </a:lnTo>
                  <a:lnTo>
                    <a:pt x="204089" y="751459"/>
                  </a:lnTo>
                  <a:lnTo>
                    <a:pt x="236982" y="833247"/>
                  </a:lnTo>
                  <a:lnTo>
                    <a:pt x="147066" y="853694"/>
                  </a:lnTo>
                  <a:lnTo>
                    <a:pt x="98806" y="885444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40" name="Google Shape;940;p124"/>
            <p:cNvPicPr preferRelativeResize="0"/>
            <p:nvPr/>
          </p:nvPicPr>
          <p:blipFill rotWithShape="1">
            <a:blip r:embed="rId4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1165" y="3070100"/>
              <a:ext cx="242383" cy="522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1" name="Google Shape;941;p124"/>
            <p:cNvSpPr/>
            <p:nvPr/>
          </p:nvSpPr>
          <p:spPr>
            <a:xfrm>
              <a:off x="6492330" y="3057127"/>
              <a:ext cx="225303" cy="505224"/>
            </a:xfrm>
            <a:custGeom>
              <a:avLst/>
              <a:gdLst/>
              <a:ahLst/>
              <a:cxnLst/>
              <a:rect l="l" t="t" r="r" b="b"/>
              <a:pathLst>
                <a:path w="251459" h="563879" extrusionOk="0">
                  <a:moveTo>
                    <a:pt x="134620" y="0"/>
                  </a:moveTo>
                  <a:lnTo>
                    <a:pt x="113792" y="75056"/>
                  </a:lnTo>
                  <a:lnTo>
                    <a:pt x="135508" y="190246"/>
                  </a:lnTo>
                  <a:lnTo>
                    <a:pt x="100710" y="216154"/>
                  </a:lnTo>
                  <a:lnTo>
                    <a:pt x="89916" y="266192"/>
                  </a:lnTo>
                  <a:lnTo>
                    <a:pt x="89916" y="319531"/>
                  </a:lnTo>
                  <a:lnTo>
                    <a:pt x="55118" y="348106"/>
                  </a:lnTo>
                  <a:lnTo>
                    <a:pt x="0" y="379603"/>
                  </a:lnTo>
                  <a:lnTo>
                    <a:pt x="30352" y="434594"/>
                  </a:lnTo>
                  <a:lnTo>
                    <a:pt x="15621" y="510667"/>
                  </a:lnTo>
                  <a:lnTo>
                    <a:pt x="61213" y="563880"/>
                  </a:lnTo>
                  <a:lnTo>
                    <a:pt x="141985" y="550672"/>
                  </a:lnTo>
                  <a:lnTo>
                    <a:pt x="143763" y="492887"/>
                  </a:lnTo>
                  <a:lnTo>
                    <a:pt x="146303" y="425958"/>
                  </a:lnTo>
                  <a:lnTo>
                    <a:pt x="138556" y="392303"/>
                  </a:lnTo>
                  <a:lnTo>
                    <a:pt x="162051" y="382270"/>
                  </a:lnTo>
                  <a:lnTo>
                    <a:pt x="188086" y="376809"/>
                  </a:lnTo>
                  <a:lnTo>
                    <a:pt x="196723" y="345440"/>
                  </a:lnTo>
                  <a:lnTo>
                    <a:pt x="197230" y="314452"/>
                  </a:lnTo>
                  <a:lnTo>
                    <a:pt x="203707" y="285369"/>
                  </a:lnTo>
                  <a:lnTo>
                    <a:pt x="221487" y="251206"/>
                  </a:lnTo>
                  <a:lnTo>
                    <a:pt x="251459" y="215773"/>
                  </a:lnTo>
                  <a:lnTo>
                    <a:pt x="237617" y="165227"/>
                  </a:lnTo>
                  <a:lnTo>
                    <a:pt x="212851" y="102870"/>
                  </a:lnTo>
                  <a:lnTo>
                    <a:pt x="155067" y="75565"/>
                  </a:lnTo>
                  <a:lnTo>
                    <a:pt x="167258" y="10033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C2FDF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2" name="Google Shape;942;p124"/>
            <p:cNvSpPr/>
            <p:nvPr/>
          </p:nvSpPr>
          <p:spPr>
            <a:xfrm>
              <a:off x="6492330" y="3057127"/>
              <a:ext cx="225303" cy="505224"/>
            </a:xfrm>
            <a:custGeom>
              <a:avLst/>
              <a:gdLst/>
              <a:ahLst/>
              <a:cxnLst/>
              <a:rect l="l" t="t" r="r" b="b"/>
              <a:pathLst>
                <a:path w="251459" h="563879" extrusionOk="0">
                  <a:moveTo>
                    <a:pt x="0" y="379603"/>
                  </a:moveTo>
                  <a:lnTo>
                    <a:pt x="55118" y="348106"/>
                  </a:lnTo>
                  <a:lnTo>
                    <a:pt x="89916" y="319531"/>
                  </a:lnTo>
                  <a:lnTo>
                    <a:pt x="89916" y="266192"/>
                  </a:lnTo>
                  <a:lnTo>
                    <a:pt x="100710" y="216154"/>
                  </a:lnTo>
                  <a:lnTo>
                    <a:pt x="135508" y="190246"/>
                  </a:lnTo>
                  <a:lnTo>
                    <a:pt x="113792" y="75056"/>
                  </a:lnTo>
                  <a:lnTo>
                    <a:pt x="134620" y="0"/>
                  </a:lnTo>
                  <a:lnTo>
                    <a:pt x="167258" y="10033"/>
                  </a:lnTo>
                  <a:lnTo>
                    <a:pt x="155067" y="75565"/>
                  </a:lnTo>
                  <a:lnTo>
                    <a:pt x="212851" y="102870"/>
                  </a:lnTo>
                  <a:lnTo>
                    <a:pt x="237617" y="165227"/>
                  </a:lnTo>
                  <a:lnTo>
                    <a:pt x="251459" y="215773"/>
                  </a:lnTo>
                  <a:lnTo>
                    <a:pt x="221487" y="251206"/>
                  </a:lnTo>
                  <a:lnTo>
                    <a:pt x="203707" y="285369"/>
                  </a:lnTo>
                  <a:lnTo>
                    <a:pt x="197230" y="314452"/>
                  </a:lnTo>
                  <a:lnTo>
                    <a:pt x="196723" y="345440"/>
                  </a:lnTo>
                  <a:lnTo>
                    <a:pt x="188086" y="376809"/>
                  </a:lnTo>
                  <a:lnTo>
                    <a:pt x="162051" y="382270"/>
                  </a:lnTo>
                  <a:lnTo>
                    <a:pt x="138556" y="392303"/>
                  </a:lnTo>
                  <a:lnTo>
                    <a:pt x="146303" y="425958"/>
                  </a:lnTo>
                  <a:lnTo>
                    <a:pt x="143763" y="492887"/>
                  </a:lnTo>
                  <a:lnTo>
                    <a:pt x="141985" y="550672"/>
                  </a:lnTo>
                  <a:lnTo>
                    <a:pt x="61213" y="563880"/>
                  </a:lnTo>
                  <a:lnTo>
                    <a:pt x="15621" y="510667"/>
                  </a:lnTo>
                  <a:lnTo>
                    <a:pt x="30352" y="434594"/>
                  </a:lnTo>
                  <a:lnTo>
                    <a:pt x="0" y="379603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943" name="Google Shape;943;p124"/>
            <p:cNvPicPr preferRelativeResize="0"/>
            <p:nvPr/>
          </p:nvPicPr>
          <p:blipFill rotWithShape="1">
            <a:blip r:embed="rId4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3289" y="2347766"/>
              <a:ext cx="845908" cy="9769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4" name="Google Shape;944;p124"/>
            <p:cNvSpPr/>
            <p:nvPr/>
          </p:nvSpPr>
          <p:spPr>
            <a:xfrm>
              <a:off x="5701039" y="2332746"/>
              <a:ext cx="834643" cy="964363"/>
            </a:xfrm>
            <a:custGeom>
              <a:avLst/>
              <a:gdLst/>
              <a:ahLst/>
              <a:cxnLst/>
              <a:rect l="l" t="t" r="r" b="b"/>
              <a:pathLst>
                <a:path w="931545" h="1076325" extrusionOk="0">
                  <a:moveTo>
                    <a:pt x="493775" y="0"/>
                  </a:moveTo>
                  <a:lnTo>
                    <a:pt x="486507" y="16603"/>
                  </a:lnTo>
                  <a:lnTo>
                    <a:pt x="465826" y="55096"/>
                  </a:lnTo>
                  <a:lnTo>
                    <a:pt x="458343" y="71627"/>
                  </a:lnTo>
                  <a:lnTo>
                    <a:pt x="440689" y="20574"/>
                  </a:lnTo>
                  <a:lnTo>
                    <a:pt x="339725" y="106552"/>
                  </a:lnTo>
                  <a:lnTo>
                    <a:pt x="278384" y="285114"/>
                  </a:lnTo>
                  <a:lnTo>
                    <a:pt x="140335" y="415543"/>
                  </a:lnTo>
                  <a:lnTo>
                    <a:pt x="14986" y="375919"/>
                  </a:lnTo>
                  <a:lnTo>
                    <a:pt x="64770" y="454659"/>
                  </a:lnTo>
                  <a:lnTo>
                    <a:pt x="12700" y="502030"/>
                  </a:lnTo>
                  <a:lnTo>
                    <a:pt x="0" y="549275"/>
                  </a:lnTo>
                  <a:lnTo>
                    <a:pt x="23749" y="596518"/>
                  </a:lnTo>
                  <a:lnTo>
                    <a:pt x="77597" y="558291"/>
                  </a:lnTo>
                  <a:lnTo>
                    <a:pt x="107950" y="569721"/>
                  </a:lnTo>
                  <a:lnTo>
                    <a:pt x="84327" y="616838"/>
                  </a:lnTo>
                  <a:lnTo>
                    <a:pt x="129539" y="747649"/>
                  </a:lnTo>
                  <a:lnTo>
                    <a:pt x="192150" y="792352"/>
                  </a:lnTo>
                  <a:lnTo>
                    <a:pt x="213740" y="832992"/>
                  </a:lnTo>
                  <a:lnTo>
                    <a:pt x="174751" y="875664"/>
                  </a:lnTo>
                  <a:lnTo>
                    <a:pt x="231012" y="1008379"/>
                  </a:lnTo>
                  <a:lnTo>
                    <a:pt x="323976" y="1075943"/>
                  </a:lnTo>
                  <a:lnTo>
                    <a:pt x="360552" y="1017396"/>
                  </a:lnTo>
                  <a:lnTo>
                    <a:pt x="349885" y="981328"/>
                  </a:lnTo>
                  <a:lnTo>
                    <a:pt x="308990" y="974851"/>
                  </a:lnTo>
                  <a:lnTo>
                    <a:pt x="304546" y="950086"/>
                  </a:lnTo>
                  <a:lnTo>
                    <a:pt x="380111" y="900429"/>
                  </a:lnTo>
                  <a:lnTo>
                    <a:pt x="464438" y="832992"/>
                  </a:lnTo>
                  <a:lnTo>
                    <a:pt x="535686" y="745235"/>
                  </a:lnTo>
                  <a:lnTo>
                    <a:pt x="589661" y="751713"/>
                  </a:lnTo>
                  <a:lnTo>
                    <a:pt x="628650" y="720597"/>
                  </a:lnTo>
                  <a:lnTo>
                    <a:pt x="607187" y="677417"/>
                  </a:lnTo>
                  <a:lnTo>
                    <a:pt x="583311" y="619251"/>
                  </a:lnTo>
                  <a:lnTo>
                    <a:pt x="589661" y="508888"/>
                  </a:lnTo>
                  <a:lnTo>
                    <a:pt x="626490" y="430149"/>
                  </a:lnTo>
                  <a:lnTo>
                    <a:pt x="641731" y="369315"/>
                  </a:lnTo>
                  <a:lnTo>
                    <a:pt x="687070" y="355853"/>
                  </a:lnTo>
                  <a:lnTo>
                    <a:pt x="671957" y="301370"/>
                  </a:lnTo>
                  <a:lnTo>
                    <a:pt x="704341" y="313181"/>
                  </a:lnTo>
                  <a:lnTo>
                    <a:pt x="758316" y="355853"/>
                  </a:lnTo>
                  <a:lnTo>
                    <a:pt x="885825" y="369315"/>
                  </a:lnTo>
                  <a:lnTo>
                    <a:pt x="931163" y="329056"/>
                  </a:lnTo>
                  <a:lnTo>
                    <a:pt x="855471" y="267588"/>
                  </a:lnTo>
                  <a:lnTo>
                    <a:pt x="782065" y="231520"/>
                  </a:lnTo>
                  <a:lnTo>
                    <a:pt x="693674" y="139445"/>
                  </a:lnTo>
                  <a:lnTo>
                    <a:pt x="678307" y="78485"/>
                  </a:lnTo>
                  <a:lnTo>
                    <a:pt x="675314" y="69435"/>
                  </a:lnTo>
                  <a:lnTo>
                    <a:pt x="672655" y="62753"/>
                  </a:lnTo>
                  <a:lnTo>
                    <a:pt x="670377" y="59144"/>
                  </a:lnTo>
                  <a:lnTo>
                    <a:pt x="668527" y="59308"/>
                  </a:lnTo>
                  <a:lnTo>
                    <a:pt x="670397" y="71518"/>
                  </a:lnTo>
                  <a:lnTo>
                    <a:pt x="666420" y="82079"/>
                  </a:lnTo>
                  <a:lnTo>
                    <a:pt x="668147" y="94360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5" name="Google Shape;945;p124"/>
            <p:cNvSpPr/>
            <p:nvPr/>
          </p:nvSpPr>
          <p:spPr>
            <a:xfrm>
              <a:off x="5701039" y="2332746"/>
              <a:ext cx="834643" cy="964363"/>
            </a:xfrm>
            <a:custGeom>
              <a:avLst/>
              <a:gdLst/>
              <a:ahLst/>
              <a:cxnLst/>
              <a:rect l="l" t="t" r="r" b="b"/>
              <a:pathLst>
                <a:path w="931545" h="1076325" extrusionOk="0">
                  <a:moveTo>
                    <a:pt x="323976" y="1075943"/>
                  </a:moveTo>
                  <a:lnTo>
                    <a:pt x="231012" y="1008379"/>
                  </a:lnTo>
                  <a:lnTo>
                    <a:pt x="174751" y="875664"/>
                  </a:lnTo>
                  <a:lnTo>
                    <a:pt x="213740" y="832992"/>
                  </a:lnTo>
                  <a:lnTo>
                    <a:pt x="208385" y="822767"/>
                  </a:lnTo>
                  <a:lnTo>
                    <a:pt x="202993" y="812625"/>
                  </a:lnTo>
                  <a:lnTo>
                    <a:pt x="197578" y="802507"/>
                  </a:lnTo>
                  <a:lnTo>
                    <a:pt x="192150" y="792352"/>
                  </a:lnTo>
                  <a:lnTo>
                    <a:pt x="129539" y="747649"/>
                  </a:lnTo>
                  <a:lnTo>
                    <a:pt x="84327" y="616838"/>
                  </a:lnTo>
                  <a:lnTo>
                    <a:pt x="107950" y="569721"/>
                  </a:lnTo>
                  <a:lnTo>
                    <a:pt x="77597" y="558291"/>
                  </a:lnTo>
                  <a:lnTo>
                    <a:pt x="23749" y="596518"/>
                  </a:lnTo>
                  <a:lnTo>
                    <a:pt x="0" y="549275"/>
                  </a:lnTo>
                  <a:lnTo>
                    <a:pt x="3145" y="537589"/>
                  </a:lnTo>
                  <a:lnTo>
                    <a:pt x="6302" y="525795"/>
                  </a:lnTo>
                  <a:lnTo>
                    <a:pt x="9483" y="513931"/>
                  </a:lnTo>
                  <a:lnTo>
                    <a:pt x="12700" y="502030"/>
                  </a:lnTo>
                  <a:lnTo>
                    <a:pt x="64770" y="454659"/>
                  </a:lnTo>
                  <a:lnTo>
                    <a:pt x="14986" y="375919"/>
                  </a:lnTo>
                  <a:lnTo>
                    <a:pt x="140335" y="415543"/>
                  </a:lnTo>
                  <a:lnTo>
                    <a:pt x="278384" y="285114"/>
                  </a:lnTo>
                  <a:lnTo>
                    <a:pt x="339725" y="106552"/>
                  </a:lnTo>
                  <a:lnTo>
                    <a:pt x="440689" y="20574"/>
                  </a:lnTo>
                  <a:lnTo>
                    <a:pt x="458343" y="71627"/>
                  </a:lnTo>
                  <a:lnTo>
                    <a:pt x="465826" y="55096"/>
                  </a:lnTo>
                  <a:lnTo>
                    <a:pt x="476202" y="35861"/>
                  </a:lnTo>
                  <a:lnTo>
                    <a:pt x="486507" y="16603"/>
                  </a:lnTo>
                  <a:lnTo>
                    <a:pt x="493775" y="0"/>
                  </a:lnTo>
                  <a:lnTo>
                    <a:pt x="668147" y="94360"/>
                  </a:lnTo>
                  <a:lnTo>
                    <a:pt x="666420" y="82079"/>
                  </a:lnTo>
                  <a:lnTo>
                    <a:pt x="668432" y="76787"/>
                  </a:lnTo>
                  <a:lnTo>
                    <a:pt x="670397" y="71518"/>
                  </a:lnTo>
                  <a:lnTo>
                    <a:pt x="668527" y="59308"/>
                  </a:lnTo>
                  <a:lnTo>
                    <a:pt x="670377" y="59144"/>
                  </a:lnTo>
                  <a:lnTo>
                    <a:pt x="672655" y="62753"/>
                  </a:lnTo>
                  <a:lnTo>
                    <a:pt x="675314" y="69435"/>
                  </a:lnTo>
                  <a:lnTo>
                    <a:pt x="678307" y="78485"/>
                  </a:lnTo>
                  <a:lnTo>
                    <a:pt x="682065" y="93708"/>
                  </a:lnTo>
                  <a:lnTo>
                    <a:pt x="685895" y="109013"/>
                  </a:lnTo>
                  <a:lnTo>
                    <a:pt x="689772" y="124295"/>
                  </a:lnTo>
                  <a:lnTo>
                    <a:pt x="693674" y="139445"/>
                  </a:lnTo>
                  <a:lnTo>
                    <a:pt x="782065" y="231520"/>
                  </a:lnTo>
                  <a:lnTo>
                    <a:pt x="855471" y="267588"/>
                  </a:lnTo>
                  <a:lnTo>
                    <a:pt x="931163" y="329056"/>
                  </a:lnTo>
                  <a:lnTo>
                    <a:pt x="885825" y="369315"/>
                  </a:lnTo>
                  <a:lnTo>
                    <a:pt x="758316" y="355853"/>
                  </a:lnTo>
                  <a:lnTo>
                    <a:pt x="704341" y="313181"/>
                  </a:lnTo>
                  <a:lnTo>
                    <a:pt x="671957" y="301370"/>
                  </a:lnTo>
                  <a:lnTo>
                    <a:pt x="675640" y="315116"/>
                  </a:lnTo>
                  <a:lnTo>
                    <a:pt x="679418" y="328755"/>
                  </a:lnTo>
                  <a:lnTo>
                    <a:pt x="683244" y="342322"/>
                  </a:lnTo>
                  <a:lnTo>
                    <a:pt x="687070" y="355853"/>
                  </a:lnTo>
                  <a:lnTo>
                    <a:pt x="641731" y="369315"/>
                  </a:lnTo>
                  <a:lnTo>
                    <a:pt x="630301" y="414982"/>
                  </a:lnTo>
                  <a:lnTo>
                    <a:pt x="589661" y="508888"/>
                  </a:lnTo>
                  <a:lnTo>
                    <a:pt x="588061" y="536330"/>
                  </a:lnTo>
                  <a:lnTo>
                    <a:pt x="586486" y="563927"/>
                  </a:lnTo>
                  <a:lnTo>
                    <a:pt x="584910" y="591595"/>
                  </a:lnTo>
                  <a:lnTo>
                    <a:pt x="583311" y="619251"/>
                  </a:lnTo>
                  <a:lnTo>
                    <a:pt x="589345" y="633841"/>
                  </a:lnTo>
                  <a:lnTo>
                    <a:pt x="595296" y="648430"/>
                  </a:lnTo>
                  <a:lnTo>
                    <a:pt x="601223" y="662971"/>
                  </a:lnTo>
                  <a:lnTo>
                    <a:pt x="607187" y="677417"/>
                  </a:lnTo>
                  <a:lnTo>
                    <a:pt x="628650" y="720597"/>
                  </a:lnTo>
                  <a:lnTo>
                    <a:pt x="589661" y="751713"/>
                  </a:lnTo>
                  <a:lnTo>
                    <a:pt x="535686" y="745235"/>
                  </a:lnTo>
                  <a:lnTo>
                    <a:pt x="464438" y="832992"/>
                  </a:lnTo>
                  <a:lnTo>
                    <a:pt x="380111" y="900429"/>
                  </a:lnTo>
                  <a:lnTo>
                    <a:pt x="304546" y="950086"/>
                  </a:lnTo>
                  <a:lnTo>
                    <a:pt x="305943" y="958214"/>
                  </a:lnTo>
                  <a:lnTo>
                    <a:pt x="307466" y="966469"/>
                  </a:lnTo>
                  <a:lnTo>
                    <a:pt x="308990" y="974851"/>
                  </a:lnTo>
                  <a:lnTo>
                    <a:pt x="349885" y="981328"/>
                  </a:lnTo>
                  <a:lnTo>
                    <a:pt x="352587" y="990429"/>
                  </a:lnTo>
                  <a:lnTo>
                    <a:pt x="355314" y="999458"/>
                  </a:lnTo>
                  <a:lnTo>
                    <a:pt x="357993" y="1008439"/>
                  </a:lnTo>
                  <a:lnTo>
                    <a:pt x="360552" y="1017396"/>
                  </a:lnTo>
                  <a:lnTo>
                    <a:pt x="323976" y="1075943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6" name="Google Shape;946;p124"/>
            <p:cNvSpPr/>
            <p:nvPr/>
          </p:nvSpPr>
          <p:spPr>
            <a:xfrm>
              <a:off x="1868014" y="4029135"/>
              <a:ext cx="1361487" cy="299265"/>
            </a:xfrm>
            <a:custGeom>
              <a:avLst/>
              <a:gdLst/>
              <a:ahLst/>
              <a:cxnLst/>
              <a:rect l="l" t="t" r="r" b="b"/>
              <a:pathLst>
                <a:path w="1519555" h="334010" extrusionOk="0">
                  <a:moveTo>
                    <a:pt x="1463802" y="0"/>
                  </a:moveTo>
                  <a:lnTo>
                    <a:pt x="55626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8130"/>
                  </a:lnTo>
                  <a:lnTo>
                    <a:pt x="4369" y="299787"/>
                  </a:lnTo>
                  <a:lnTo>
                    <a:pt x="16287" y="317468"/>
                  </a:lnTo>
                  <a:lnTo>
                    <a:pt x="33968" y="329386"/>
                  </a:lnTo>
                  <a:lnTo>
                    <a:pt x="55626" y="333756"/>
                  </a:lnTo>
                  <a:lnTo>
                    <a:pt x="1463802" y="333756"/>
                  </a:lnTo>
                  <a:lnTo>
                    <a:pt x="1485459" y="329386"/>
                  </a:lnTo>
                  <a:lnTo>
                    <a:pt x="1503140" y="317468"/>
                  </a:lnTo>
                  <a:lnTo>
                    <a:pt x="1515058" y="299787"/>
                  </a:lnTo>
                  <a:lnTo>
                    <a:pt x="1519428" y="278130"/>
                  </a:lnTo>
                  <a:lnTo>
                    <a:pt x="1519428" y="55625"/>
                  </a:lnTo>
                  <a:lnTo>
                    <a:pt x="1515058" y="33968"/>
                  </a:lnTo>
                  <a:lnTo>
                    <a:pt x="1503140" y="16287"/>
                  </a:lnTo>
                  <a:lnTo>
                    <a:pt x="1485459" y="4369"/>
                  </a:lnTo>
                  <a:lnTo>
                    <a:pt x="1463802" y="0"/>
                  </a:lnTo>
                  <a:close/>
                </a:path>
              </a:pathLst>
            </a:custGeom>
            <a:solidFill>
              <a:srgbClr val="92DE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7" name="Google Shape;947;p124"/>
            <p:cNvSpPr txBox="1"/>
            <p:nvPr/>
          </p:nvSpPr>
          <p:spPr>
            <a:xfrm>
              <a:off x="1952600" y="4083869"/>
              <a:ext cx="1301187" cy="20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525" rIns="0" bIns="0" anchor="t" anchorCtr="0">
              <a:spAutoFit/>
            </a:bodyPr>
            <a:lstStyle/>
            <a:p>
              <a:pPr marL="368291" indent="-355591">
                <a:lnSpc>
                  <a:spcPct val="114999"/>
                </a:lnSpc>
                <a:buClr>
                  <a:srgbClr val="000000"/>
                </a:buClr>
                <a:buSzPts val="800"/>
              </a:pPr>
              <a:r>
                <a:rPr lang="en-GB"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RSUP Dr. M. Hoesin </a:t>
              </a: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8" name="Google Shape;948;p124"/>
            <p:cNvSpPr/>
            <p:nvPr/>
          </p:nvSpPr>
          <p:spPr>
            <a:xfrm>
              <a:off x="9604548" y="2543367"/>
              <a:ext cx="1199337" cy="299265"/>
            </a:xfrm>
            <a:custGeom>
              <a:avLst/>
              <a:gdLst/>
              <a:ahLst/>
              <a:cxnLst/>
              <a:rect l="l" t="t" r="r" b="b"/>
              <a:pathLst>
                <a:path w="1338579" h="334010" extrusionOk="0">
                  <a:moveTo>
                    <a:pt x="1282446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8129"/>
                  </a:lnTo>
                  <a:lnTo>
                    <a:pt x="4369" y="299787"/>
                  </a:lnTo>
                  <a:lnTo>
                    <a:pt x="16287" y="317468"/>
                  </a:lnTo>
                  <a:lnTo>
                    <a:pt x="33968" y="329386"/>
                  </a:lnTo>
                  <a:lnTo>
                    <a:pt x="55625" y="333756"/>
                  </a:lnTo>
                  <a:lnTo>
                    <a:pt x="1282446" y="333756"/>
                  </a:lnTo>
                  <a:lnTo>
                    <a:pt x="1304103" y="329386"/>
                  </a:lnTo>
                  <a:lnTo>
                    <a:pt x="1321784" y="317468"/>
                  </a:lnTo>
                  <a:lnTo>
                    <a:pt x="1333702" y="299787"/>
                  </a:lnTo>
                  <a:lnTo>
                    <a:pt x="1338072" y="278129"/>
                  </a:lnTo>
                  <a:lnTo>
                    <a:pt x="1338072" y="55625"/>
                  </a:lnTo>
                  <a:lnTo>
                    <a:pt x="1333702" y="33968"/>
                  </a:lnTo>
                  <a:lnTo>
                    <a:pt x="1321784" y="16287"/>
                  </a:lnTo>
                  <a:lnTo>
                    <a:pt x="1304103" y="4369"/>
                  </a:lnTo>
                  <a:lnTo>
                    <a:pt x="1282446" y="0"/>
                  </a:lnTo>
                  <a:close/>
                </a:path>
              </a:pathLst>
            </a:custGeom>
            <a:solidFill>
              <a:srgbClr val="5B5F0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9" name="Google Shape;949;p124"/>
            <p:cNvSpPr txBox="1"/>
            <p:nvPr/>
          </p:nvSpPr>
          <p:spPr>
            <a:xfrm>
              <a:off x="9669773" y="2598101"/>
              <a:ext cx="1304024" cy="201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525" rIns="0" bIns="0" anchor="t" anchorCtr="0">
              <a:spAutoFit/>
            </a:bodyPr>
            <a:lstStyle/>
            <a:p>
              <a:pPr marL="304793" indent="-292093">
                <a:lnSpc>
                  <a:spcPct val="114999"/>
                </a:lnSpc>
                <a:buClr>
                  <a:srgbClr val="000000"/>
                </a:buClr>
                <a:buSzPts val="800"/>
              </a:pPr>
              <a:r>
                <a:rPr lang="en-GB" sz="800" ker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RSUP Fatmawati </a:t>
              </a:r>
              <a:endParaRPr sz="8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50" name="Google Shape;950;p124"/>
            <p:cNvGrpSpPr/>
            <p:nvPr/>
          </p:nvGrpSpPr>
          <p:grpSpPr>
            <a:xfrm>
              <a:off x="3689165" y="1842998"/>
              <a:ext cx="1369792" cy="429654"/>
              <a:chOff x="3826029" y="1435765"/>
              <a:chExt cx="1027344" cy="199881"/>
            </a:xfrm>
          </p:grpSpPr>
          <p:sp>
            <p:nvSpPr>
              <p:cNvPr id="951" name="Google Shape;951;p124"/>
              <p:cNvSpPr/>
              <p:nvPr/>
            </p:nvSpPr>
            <p:spPr>
              <a:xfrm>
                <a:off x="3826029" y="1435765"/>
                <a:ext cx="1027344" cy="199881"/>
              </a:xfrm>
              <a:custGeom>
                <a:avLst/>
                <a:gdLst/>
                <a:ahLst/>
                <a:cxnLst/>
                <a:rect l="l" t="t" r="r" b="b"/>
                <a:pathLst>
                  <a:path w="1496695" h="315594" extrusionOk="0">
                    <a:moveTo>
                      <a:pt x="1443989" y="0"/>
                    </a:moveTo>
                    <a:lnTo>
                      <a:pt x="52577" y="0"/>
                    </a:lnTo>
                    <a:lnTo>
                      <a:pt x="32093" y="4125"/>
                    </a:lnTo>
                    <a:lnTo>
                      <a:pt x="15382" y="15382"/>
                    </a:lnTo>
                    <a:lnTo>
                      <a:pt x="4125" y="32093"/>
                    </a:lnTo>
                    <a:lnTo>
                      <a:pt x="0" y="52578"/>
                    </a:lnTo>
                    <a:lnTo>
                      <a:pt x="0" y="262890"/>
                    </a:lnTo>
                    <a:lnTo>
                      <a:pt x="4125" y="283374"/>
                    </a:lnTo>
                    <a:lnTo>
                      <a:pt x="15382" y="300085"/>
                    </a:lnTo>
                    <a:lnTo>
                      <a:pt x="32093" y="311342"/>
                    </a:lnTo>
                    <a:lnTo>
                      <a:pt x="52577" y="315468"/>
                    </a:lnTo>
                    <a:lnTo>
                      <a:pt x="1443989" y="315468"/>
                    </a:lnTo>
                    <a:lnTo>
                      <a:pt x="1464474" y="311342"/>
                    </a:lnTo>
                    <a:lnTo>
                      <a:pt x="1481185" y="300085"/>
                    </a:lnTo>
                    <a:lnTo>
                      <a:pt x="1492442" y="283374"/>
                    </a:lnTo>
                    <a:lnTo>
                      <a:pt x="1496567" y="262890"/>
                    </a:lnTo>
                    <a:lnTo>
                      <a:pt x="1496567" y="52578"/>
                    </a:lnTo>
                    <a:lnTo>
                      <a:pt x="1492442" y="32093"/>
                    </a:lnTo>
                    <a:lnTo>
                      <a:pt x="1481185" y="15382"/>
                    </a:lnTo>
                    <a:lnTo>
                      <a:pt x="1464474" y="4125"/>
                    </a:lnTo>
                    <a:lnTo>
                      <a:pt x="144398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2" name="Google Shape;952;p124"/>
              <p:cNvSpPr txBox="1"/>
              <p:nvPr/>
            </p:nvSpPr>
            <p:spPr>
              <a:xfrm>
                <a:off x="3864260" y="1438418"/>
                <a:ext cx="975700" cy="158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025" rIns="0" bIns="0" anchor="t" anchorCtr="0">
                <a:spAutoFit/>
              </a:bodyPr>
              <a:lstStyle/>
              <a:p>
                <a:pPr marL="12700" algn="ctr">
                  <a:buClr>
                    <a:srgbClr val="000000"/>
                  </a:buClr>
                  <a:buSzPts val="800"/>
                </a:pPr>
                <a: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RSUPN Cipto Mangunkusumo</a:t>
                </a: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953" name="Google Shape;953;p124"/>
            <p:cNvGrpSpPr/>
            <p:nvPr/>
          </p:nvGrpSpPr>
          <p:grpSpPr>
            <a:xfrm>
              <a:off x="2251865" y="4802876"/>
              <a:ext cx="1643684" cy="299265"/>
              <a:chOff x="1688898" y="4043028"/>
              <a:chExt cx="1232763" cy="224449"/>
            </a:xfrm>
          </p:grpSpPr>
          <p:sp>
            <p:nvSpPr>
              <p:cNvPr id="954" name="Google Shape;954;p124"/>
              <p:cNvSpPr/>
              <p:nvPr/>
            </p:nvSpPr>
            <p:spPr>
              <a:xfrm>
                <a:off x="1688898" y="4043028"/>
                <a:ext cx="1209720" cy="224449"/>
              </a:xfrm>
              <a:custGeom>
                <a:avLst/>
                <a:gdLst/>
                <a:ahLst/>
                <a:cxnLst/>
                <a:rect l="l" t="t" r="r" b="b"/>
                <a:pathLst>
                  <a:path w="1800225" h="334010" extrusionOk="0">
                    <a:moveTo>
                      <a:pt x="1744218" y="0"/>
                    </a:moveTo>
                    <a:lnTo>
                      <a:pt x="55626" y="0"/>
                    </a:lnTo>
                    <a:lnTo>
                      <a:pt x="33968" y="4371"/>
                    </a:lnTo>
                    <a:lnTo>
                      <a:pt x="16287" y="16292"/>
                    </a:lnTo>
                    <a:lnTo>
                      <a:pt x="4369" y="33973"/>
                    </a:lnTo>
                    <a:lnTo>
                      <a:pt x="0" y="55625"/>
                    </a:lnTo>
                    <a:lnTo>
                      <a:pt x="0" y="278129"/>
                    </a:lnTo>
                    <a:lnTo>
                      <a:pt x="4369" y="299782"/>
                    </a:lnTo>
                    <a:lnTo>
                      <a:pt x="16287" y="317463"/>
                    </a:lnTo>
                    <a:lnTo>
                      <a:pt x="33968" y="329384"/>
                    </a:lnTo>
                    <a:lnTo>
                      <a:pt x="55626" y="333755"/>
                    </a:lnTo>
                    <a:lnTo>
                      <a:pt x="1744218" y="333755"/>
                    </a:lnTo>
                    <a:lnTo>
                      <a:pt x="1765875" y="329384"/>
                    </a:lnTo>
                    <a:lnTo>
                      <a:pt x="1783556" y="317463"/>
                    </a:lnTo>
                    <a:lnTo>
                      <a:pt x="1795474" y="299782"/>
                    </a:lnTo>
                    <a:lnTo>
                      <a:pt x="1799844" y="278129"/>
                    </a:lnTo>
                    <a:lnTo>
                      <a:pt x="1799844" y="55625"/>
                    </a:lnTo>
                    <a:lnTo>
                      <a:pt x="1795474" y="33973"/>
                    </a:lnTo>
                    <a:lnTo>
                      <a:pt x="1783556" y="16292"/>
                    </a:lnTo>
                    <a:lnTo>
                      <a:pt x="1765875" y="4371"/>
                    </a:lnTo>
                    <a:lnTo>
                      <a:pt x="1744218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5" name="Google Shape;955;p124"/>
              <p:cNvSpPr txBox="1"/>
              <p:nvPr/>
            </p:nvSpPr>
            <p:spPr>
              <a:xfrm>
                <a:off x="1767172" y="4083846"/>
                <a:ext cx="1154489" cy="15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27125" rIns="0" bIns="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RSUP Dr. Hasan Sadikin</a:t>
                </a: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956" name="Google Shape;956;p124"/>
            <p:cNvGrpSpPr/>
            <p:nvPr/>
          </p:nvGrpSpPr>
          <p:grpSpPr>
            <a:xfrm>
              <a:off x="5555905" y="1454828"/>
              <a:ext cx="1356367" cy="299265"/>
              <a:chOff x="2487697" y="1912898"/>
              <a:chExt cx="1017275" cy="224449"/>
            </a:xfrm>
          </p:grpSpPr>
          <p:sp>
            <p:nvSpPr>
              <p:cNvPr id="957" name="Google Shape;957;p124"/>
              <p:cNvSpPr/>
              <p:nvPr/>
            </p:nvSpPr>
            <p:spPr>
              <a:xfrm>
                <a:off x="2487697" y="1912898"/>
                <a:ext cx="1017275" cy="224449"/>
              </a:xfrm>
              <a:custGeom>
                <a:avLst/>
                <a:gdLst/>
                <a:ahLst/>
                <a:cxnLst/>
                <a:rect l="l" t="t" r="r" b="b"/>
                <a:pathLst>
                  <a:path w="1513839" h="334010" extrusionOk="0">
                    <a:moveTo>
                      <a:pt x="1457705" y="0"/>
                    </a:moveTo>
                    <a:lnTo>
                      <a:pt x="55625" y="0"/>
                    </a:lnTo>
                    <a:lnTo>
                      <a:pt x="33968" y="4369"/>
                    </a:lnTo>
                    <a:lnTo>
                      <a:pt x="16287" y="16287"/>
                    </a:lnTo>
                    <a:lnTo>
                      <a:pt x="4369" y="33968"/>
                    </a:lnTo>
                    <a:lnTo>
                      <a:pt x="0" y="55625"/>
                    </a:lnTo>
                    <a:lnTo>
                      <a:pt x="0" y="278130"/>
                    </a:lnTo>
                    <a:lnTo>
                      <a:pt x="4369" y="299787"/>
                    </a:lnTo>
                    <a:lnTo>
                      <a:pt x="16287" y="317468"/>
                    </a:lnTo>
                    <a:lnTo>
                      <a:pt x="33968" y="329386"/>
                    </a:lnTo>
                    <a:lnTo>
                      <a:pt x="55625" y="333756"/>
                    </a:lnTo>
                    <a:lnTo>
                      <a:pt x="1457705" y="333756"/>
                    </a:lnTo>
                    <a:lnTo>
                      <a:pt x="1479363" y="329386"/>
                    </a:lnTo>
                    <a:lnTo>
                      <a:pt x="1497044" y="317468"/>
                    </a:lnTo>
                    <a:lnTo>
                      <a:pt x="1508962" y="299787"/>
                    </a:lnTo>
                    <a:lnTo>
                      <a:pt x="1513331" y="278130"/>
                    </a:lnTo>
                    <a:lnTo>
                      <a:pt x="1513331" y="55625"/>
                    </a:lnTo>
                    <a:lnTo>
                      <a:pt x="1508962" y="33968"/>
                    </a:lnTo>
                    <a:lnTo>
                      <a:pt x="1497044" y="16287"/>
                    </a:lnTo>
                    <a:lnTo>
                      <a:pt x="1479363" y="4369"/>
                    </a:lnTo>
                    <a:lnTo>
                      <a:pt x="1457705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8" name="Google Shape;958;p124"/>
              <p:cNvSpPr txBox="1"/>
              <p:nvPr/>
            </p:nvSpPr>
            <p:spPr>
              <a:xfrm>
                <a:off x="2576869" y="1953948"/>
                <a:ext cx="838932" cy="151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525" rIns="0" bIns="0" anchor="t" anchorCtr="0">
                <a:spAutoFit/>
              </a:bodyPr>
              <a:lstStyle/>
              <a:p>
                <a:pPr marL="330192" indent="-317492">
                  <a:lnSpc>
                    <a:spcPct val="114999"/>
                  </a:lnSpc>
                  <a:buClr>
                    <a:srgbClr val="000000"/>
                  </a:buClr>
                  <a:buSzPts val="800"/>
                </a:pPr>
                <a:r>
                  <a:rPr lang="en-GB" sz="800" kern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RSUP Dr. Sardjito  </a:t>
                </a:r>
                <a:endParaRPr sz="800" ker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959" name="Google Shape;959;p124"/>
            <p:cNvSpPr/>
            <p:nvPr/>
          </p:nvSpPr>
          <p:spPr>
            <a:xfrm>
              <a:off x="3647978" y="5315599"/>
              <a:ext cx="1356367" cy="299265"/>
            </a:xfrm>
            <a:custGeom>
              <a:avLst/>
              <a:gdLst/>
              <a:ahLst/>
              <a:cxnLst/>
              <a:rect l="l" t="t" r="r" b="b"/>
              <a:pathLst>
                <a:path w="1513839" h="334010" extrusionOk="0">
                  <a:moveTo>
                    <a:pt x="1457706" y="0"/>
                  </a:moveTo>
                  <a:lnTo>
                    <a:pt x="55625" y="0"/>
                  </a:lnTo>
                  <a:lnTo>
                    <a:pt x="33968" y="4371"/>
                  </a:lnTo>
                  <a:lnTo>
                    <a:pt x="16287" y="16292"/>
                  </a:lnTo>
                  <a:lnTo>
                    <a:pt x="4369" y="33973"/>
                  </a:lnTo>
                  <a:lnTo>
                    <a:pt x="0" y="55625"/>
                  </a:lnTo>
                  <a:lnTo>
                    <a:pt x="0" y="278129"/>
                  </a:lnTo>
                  <a:lnTo>
                    <a:pt x="4369" y="299782"/>
                  </a:lnTo>
                  <a:lnTo>
                    <a:pt x="16287" y="317463"/>
                  </a:lnTo>
                  <a:lnTo>
                    <a:pt x="33968" y="329384"/>
                  </a:lnTo>
                  <a:lnTo>
                    <a:pt x="55625" y="333755"/>
                  </a:lnTo>
                  <a:lnTo>
                    <a:pt x="1457706" y="333755"/>
                  </a:lnTo>
                  <a:lnTo>
                    <a:pt x="1479363" y="329384"/>
                  </a:lnTo>
                  <a:lnTo>
                    <a:pt x="1497044" y="317463"/>
                  </a:lnTo>
                  <a:lnTo>
                    <a:pt x="1508962" y="299782"/>
                  </a:lnTo>
                  <a:lnTo>
                    <a:pt x="1513332" y="278129"/>
                  </a:lnTo>
                  <a:lnTo>
                    <a:pt x="1513332" y="55625"/>
                  </a:lnTo>
                  <a:lnTo>
                    <a:pt x="1508962" y="33973"/>
                  </a:lnTo>
                  <a:lnTo>
                    <a:pt x="1497044" y="16292"/>
                  </a:lnTo>
                  <a:lnTo>
                    <a:pt x="1479363" y="4371"/>
                  </a:lnTo>
                  <a:lnTo>
                    <a:pt x="1457706" y="0"/>
                  </a:lnTo>
                  <a:close/>
                </a:path>
              </a:pathLst>
            </a:custGeom>
            <a:solidFill>
              <a:srgbClr val="0B5A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0" name="Google Shape;960;p124"/>
            <p:cNvSpPr txBox="1"/>
            <p:nvPr/>
          </p:nvSpPr>
          <p:spPr>
            <a:xfrm>
              <a:off x="3822017" y="5382203"/>
              <a:ext cx="1088416" cy="176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25" rIns="0" bIns="0" anchor="t" anchorCtr="0">
              <a:spAutoFit/>
            </a:bodyPr>
            <a:lstStyle/>
            <a:p>
              <a:pPr marL="12700" algn="ctr">
                <a:buClr>
                  <a:srgbClr val="000000"/>
                </a:buClr>
                <a:buSzPts val="800"/>
              </a:pPr>
              <a:r>
                <a:rPr lang="en-GB"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RSUP Dr. Kariadi</a:t>
              </a: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61" name="Google Shape;961;p124"/>
            <p:cNvGrpSpPr/>
            <p:nvPr/>
          </p:nvGrpSpPr>
          <p:grpSpPr>
            <a:xfrm>
              <a:off x="4899965" y="3808908"/>
              <a:ext cx="1357504" cy="298127"/>
              <a:chOff x="3172850" y="3929183"/>
              <a:chExt cx="1018128" cy="223595"/>
            </a:xfrm>
          </p:grpSpPr>
          <p:sp>
            <p:nvSpPr>
              <p:cNvPr id="962" name="Google Shape;962;p124"/>
              <p:cNvSpPr/>
              <p:nvPr/>
            </p:nvSpPr>
            <p:spPr>
              <a:xfrm>
                <a:off x="3172850" y="3929183"/>
                <a:ext cx="1018128" cy="223595"/>
              </a:xfrm>
              <a:custGeom>
                <a:avLst/>
                <a:gdLst/>
                <a:ahLst/>
                <a:cxnLst/>
                <a:rect l="l" t="t" r="r" b="b"/>
                <a:pathLst>
                  <a:path w="1515109" h="332740" extrusionOk="0">
                    <a:moveTo>
                      <a:pt x="1459484" y="0"/>
                    </a:moveTo>
                    <a:lnTo>
                      <a:pt x="55372" y="0"/>
                    </a:lnTo>
                    <a:lnTo>
                      <a:pt x="33807" y="4351"/>
                    </a:lnTo>
                    <a:lnTo>
                      <a:pt x="16208" y="16217"/>
                    </a:lnTo>
                    <a:lnTo>
                      <a:pt x="4347" y="33818"/>
                    </a:lnTo>
                    <a:lnTo>
                      <a:pt x="0" y="55371"/>
                    </a:lnTo>
                    <a:lnTo>
                      <a:pt x="0" y="276859"/>
                    </a:lnTo>
                    <a:lnTo>
                      <a:pt x="4347" y="298413"/>
                    </a:lnTo>
                    <a:lnTo>
                      <a:pt x="16208" y="316014"/>
                    </a:lnTo>
                    <a:lnTo>
                      <a:pt x="33807" y="327880"/>
                    </a:lnTo>
                    <a:lnTo>
                      <a:pt x="55372" y="332231"/>
                    </a:lnTo>
                    <a:lnTo>
                      <a:pt x="1459484" y="332231"/>
                    </a:lnTo>
                    <a:lnTo>
                      <a:pt x="1481048" y="327880"/>
                    </a:lnTo>
                    <a:lnTo>
                      <a:pt x="1498647" y="316014"/>
                    </a:lnTo>
                    <a:lnTo>
                      <a:pt x="1510508" y="298413"/>
                    </a:lnTo>
                    <a:lnTo>
                      <a:pt x="1514855" y="276859"/>
                    </a:lnTo>
                    <a:lnTo>
                      <a:pt x="1514855" y="55371"/>
                    </a:lnTo>
                    <a:lnTo>
                      <a:pt x="1510508" y="33818"/>
                    </a:lnTo>
                    <a:lnTo>
                      <a:pt x="1498647" y="16217"/>
                    </a:lnTo>
                    <a:lnTo>
                      <a:pt x="1481048" y="4351"/>
                    </a:lnTo>
                    <a:lnTo>
                      <a:pt x="1459484" y="0"/>
                    </a:ln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3" name="Google Shape;963;p124"/>
              <p:cNvSpPr txBox="1"/>
              <p:nvPr/>
            </p:nvSpPr>
            <p:spPr>
              <a:xfrm>
                <a:off x="3220855" y="3960027"/>
                <a:ext cx="909865" cy="151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525" rIns="0" bIns="0" anchor="t" anchorCtr="0">
                <a:spAutoFit/>
              </a:bodyPr>
              <a:lstStyle/>
              <a:p>
                <a:pPr marL="355591" indent="-342892">
                  <a:lnSpc>
                    <a:spcPct val="114999"/>
                  </a:lnSpc>
                  <a:buClr>
                    <a:srgbClr val="000000"/>
                  </a:buClr>
                  <a:buSzPts val="800"/>
                </a:pPr>
                <a: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RSUD Dr. Soetomo </a:t>
                </a: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964" name="Google Shape;964;p124"/>
            <p:cNvSpPr/>
            <p:nvPr/>
          </p:nvSpPr>
          <p:spPr>
            <a:xfrm>
              <a:off x="7026568" y="5057979"/>
              <a:ext cx="1584627" cy="515985"/>
            </a:xfrm>
            <a:custGeom>
              <a:avLst/>
              <a:gdLst/>
              <a:ahLst/>
              <a:cxnLst/>
              <a:rect l="l" t="t" r="r" b="b"/>
              <a:pathLst>
                <a:path w="1513840" h="334010" extrusionOk="0">
                  <a:moveTo>
                    <a:pt x="1457706" y="0"/>
                  </a:moveTo>
                  <a:lnTo>
                    <a:pt x="55625" y="0"/>
                  </a:lnTo>
                  <a:lnTo>
                    <a:pt x="33968" y="4371"/>
                  </a:lnTo>
                  <a:lnTo>
                    <a:pt x="16287" y="16292"/>
                  </a:lnTo>
                  <a:lnTo>
                    <a:pt x="4369" y="33973"/>
                  </a:lnTo>
                  <a:lnTo>
                    <a:pt x="0" y="55625"/>
                  </a:lnTo>
                  <a:lnTo>
                    <a:pt x="0" y="278129"/>
                  </a:lnTo>
                  <a:lnTo>
                    <a:pt x="4369" y="299782"/>
                  </a:lnTo>
                  <a:lnTo>
                    <a:pt x="16287" y="317463"/>
                  </a:lnTo>
                  <a:lnTo>
                    <a:pt x="33968" y="329384"/>
                  </a:lnTo>
                  <a:lnTo>
                    <a:pt x="55625" y="333755"/>
                  </a:lnTo>
                  <a:lnTo>
                    <a:pt x="1457706" y="333755"/>
                  </a:lnTo>
                  <a:lnTo>
                    <a:pt x="1479363" y="329384"/>
                  </a:lnTo>
                  <a:lnTo>
                    <a:pt x="1497044" y="317463"/>
                  </a:lnTo>
                  <a:lnTo>
                    <a:pt x="1508962" y="299782"/>
                  </a:lnTo>
                  <a:lnTo>
                    <a:pt x="1513332" y="278129"/>
                  </a:lnTo>
                  <a:lnTo>
                    <a:pt x="1513332" y="55625"/>
                  </a:lnTo>
                  <a:lnTo>
                    <a:pt x="1508962" y="33973"/>
                  </a:lnTo>
                  <a:lnTo>
                    <a:pt x="1497044" y="16292"/>
                  </a:lnTo>
                  <a:lnTo>
                    <a:pt x="1479363" y="4371"/>
                  </a:lnTo>
                  <a:lnTo>
                    <a:pt x="1457706" y="0"/>
                  </a:lnTo>
                  <a:close/>
                </a:path>
              </a:pathLst>
            </a:custGeom>
            <a:solidFill>
              <a:srgbClr val="0155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5" name="Google Shape;965;p124"/>
            <p:cNvSpPr txBox="1"/>
            <p:nvPr/>
          </p:nvSpPr>
          <p:spPr>
            <a:xfrm>
              <a:off x="7152117" y="5113636"/>
              <a:ext cx="1385048" cy="340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25" rIns="0" bIns="0" anchor="t" anchorCtr="0">
              <a:spAutoFit/>
            </a:bodyPr>
            <a:lstStyle/>
            <a:p>
              <a:pPr marL="12700" algn="ctr">
                <a:buClr>
                  <a:srgbClr val="000000"/>
                </a:buClr>
                <a:buSzPts val="800"/>
              </a:pPr>
              <a:r>
                <a:rPr lang="en-GB" sz="800" kern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RSUP Prof. dr. I.G.N.G. Ngoerah</a:t>
              </a:r>
              <a:endParaRPr sz="800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66" name="Google Shape;966;p124"/>
            <p:cNvGrpSpPr/>
            <p:nvPr/>
          </p:nvGrpSpPr>
          <p:grpSpPr>
            <a:xfrm>
              <a:off x="7032143" y="3952857"/>
              <a:ext cx="1356367" cy="473183"/>
              <a:chOff x="5223367" y="3368991"/>
              <a:chExt cx="1017275" cy="354887"/>
            </a:xfrm>
          </p:grpSpPr>
          <p:sp>
            <p:nvSpPr>
              <p:cNvPr id="967" name="Google Shape;967;p124"/>
              <p:cNvSpPr/>
              <p:nvPr/>
            </p:nvSpPr>
            <p:spPr>
              <a:xfrm>
                <a:off x="5223367" y="3378824"/>
                <a:ext cx="1017275" cy="345054"/>
              </a:xfrm>
              <a:custGeom>
                <a:avLst/>
                <a:gdLst/>
                <a:ahLst/>
                <a:cxnLst/>
                <a:rect l="l" t="t" r="r" b="b"/>
                <a:pathLst>
                  <a:path w="1513840" h="334010" extrusionOk="0">
                    <a:moveTo>
                      <a:pt x="1457705" y="0"/>
                    </a:moveTo>
                    <a:lnTo>
                      <a:pt x="55625" y="0"/>
                    </a:lnTo>
                    <a:lnTo>
                      <a:pt x="33968" y="4369"/>
                    </a:lnTo>
                    <a:lnTo>
                      <a:pt x="16287" y="16287"/>
                    </a:lnTo>
                    <a:lnTo>
                      <a:pt x="4369" y="33968"/>
                    </a:lnTo>
                    <a:lnTo>
                      <a:pt x="0" y="55625"/>
                    </a:lnTo>
                    <a:lnTo>
                      <a:pt x="0" y="278130"/>
                    </a:lnTo>
                    <a:lnTo>
                      <a:pt x="4369" y="299787"/>
                    </a:lnTo>
                    <a:lnTo>
                      <a:pt x="16287" y="317468"/>
                    </a:lnTo>
                    <a:lnTo>
                      <a:pt x="33968" y="329386"/>
                    </a:lnTo>
                    <a:lnTo>
                      <a:pt x="55625" y="333756"/>
                    </a:lnTo>
                    <a:lnTo>
                      <a:pt x="1457705" y="333756"/>
                    </a:lnTo>
                    <a:lnTo>
                      <a:pt x="1479363" y="329386"/>
                    </a:lnTo>
                    <a:lnTo>
                      <a:pt x="1497044" y="317468"/>
                    </a:lnTo>
                    <a:lnTo>
                      <a:pt x="1508962" y="299787"/>
                    </a:lnTo>
                    <a:lnTo>
                      <a:pt x="1513331" y="278130"/>
                    </a:lnTo>
                    <a:lnTo>
                      <a:pt x="1513331" y="55625"/>
                    </a:lnTo>
                    <a:lnTo>
                      <a:pt x="1508962" y="33968"/>
                    </a:lnTo>
                    <a:lnTo>
                      <a:pt x="1497044" y="16287"/>
                    </a:lnTo>
                    <a:lnTo>
                      <a:pt x="1479363" y="4369"/>
                    </a:lnTo>
                    <a:lnTo>
                      <a:pt x="1457705" y="0"/>
                    </a:lnTo>
                    <a:close/>
                  </a:path>
                </a:pathLst>
              </a:custGeom>
              <a:solidFill>
                <a:srgbClr val="C2FDFA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8" name="Google Shape;968;p124"/>
              <p:cNvSpPr txBox="1"/>
              <p:nvPr/>
            </p:nvSpPr>
            <p:spPr>
              <a:xfrm>
                <a:off x="5236844" y="3368991"/>
                <a:ext cx="863939" cy="2927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525" rIns="0" bIns="0" anchor="t" anchorCtr="0">
                <a:spAutoFit/>
              </a:bodyPr>
              <a:lstStyle/>
              <a:p>
                <a:pPr marL="12700" indent="12700" algn="ctr">
                  <a:lnSpc>
                    <a:spcPct val="114999"/>
                  </a:lnSpc>
                  <a:buClr>
                    <a:srgbClr val="000000"/>
                  </a:buClr>
                  <a:buSzPts val="800"/>
                </a:pPr>
                <a: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RSUP Dr. Wahidin  </a:t>
                </a:r>
                <a:b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Sudirohusodo</a:t>
                </a: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969" name="Google Shape;969;p124"/>
            <p:cNvGrpSpPr/>
            <p:nvPr/>
          </p:nvGrpSpPr>
          <p:grpSpPr>
            <a:xfrm>
              <a:off x="7553887" y="1700045"/>
              <a:ext cx="1761207" cy="460075"/>
              <a:chOff x="6164920" y="1644217"/>
              <a:chExt cx="1320905" cy="345056"/>
            </a:xfrm>
          </p:grpSpPr>
          <p:sp>
            <p:nvSpPr>
              <p:cNvPr id="970" name="Google Shape;970;p124"/>
              <p:cNvSpPr/>
              <p:nvPr/>
            </p:nvSpPr>
            <p:spPr>
              <a:xfrm>
                <a:off x="6164920" y="1644217"/>
                <a:ext cx="1320905" cy="345056"/>
              </a:xfrm>
              <a:custGeom>
                <a:avLst/>
                <a:gdLst/>
                <a:ahLst/>
                <a:cxnLst/>
                <a:rect l="l" t="t" r="r" b="b"/>
                <a:pathLst>
                  <a:path w="1338579" h="318769" extrusionOk="0">
                    <a:moveTo>
                      <a:pt x="1284986" y="0"/>
                    </a:moveTo>
                    <a:lnTo>
                      <a:pt x="53086" y="0"/>
                    </a:lnTo>
                    <a:lnTo>
                      <a:pt x="32414" y="4169"/>
                    </a:lnTo>
                    <a:lnTo>
                      <a:pt x="15541" y="15541"/>
                    </a:lnTo>
                    <a:lnTo>
                      <a:pt x="4169" y="32414"/>
                    </a:lnTo>
                    <a:lnTo>
                      <a:pt x="0" y="53086"/>
                    </a:lnTo>
                    <a:lnTo>
                      <a:pt x="0" y="265430"/>
                    </a:lnTo>
                    <a:lnTo>
                      <a:pt x="4169" y="286101"/>
                    </a:lnTo>
                    <a:lnTo>
                      <a:pt x="15541" y="302974"/>
                    </a:lnTo>
                    <a:lnTo>
                      <a:pt x="32414" y="314346"/>
                    </a:lnTo>
                    <a:lnTo>
                      <a:pt x="53086" y="318516"/>
                    </a:lnTo>
                    <a:lnTo>
                      <a:pt x="1284986" y="318516"/>
                    </a:lnTo>
                    <a:lnTo>
                      <a:pt x="1305657" y="314346"/>
                    </a:lnTo>
                    <a:lnTo>
                      <a:pt x="1322530" y="302974"/>
                    </a:lnTo>
                    <a:lnTo>
                      <a:pt x="1333902" y="286101"/>
                    </a:lnTo>
                    <a:lnTo>
                      <a:pt x="1338072" y="265430"/>
                    </a:lnTo>
                    <a:lnTo>
                      <a:pt x="1338072" y="53086"/>
                    </a:lnTo>
                    <a:lnTo>
                      <a:pt x="1333902" y="32414"/>
                    </a:lnTo>
                    <a:lnTo>
                      <a:pt x="1322530" y="15541"/>
                    </a:lnTo>
                    <a:lnTo>
                      <a:pt x="1305657" y="4169"/>
                    </a:lnTo>
                    <a:lnTo>
                      <a:pt x="1284986" y="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1" name="Google Shape;971;p124"/>
              <p:cNvSpPr txBox="1"/>
              <p:nvPr/>
            </p:nvSpPr>
            <p:spPr>
              <a:xfrm>
                <a:off x="6275611" y="1680173"/>
                <a:ext cx="1162841" cy="273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26650" rIns="0" bIns="0" anchor="t" anchorCtr="0">
                <a:spAutoFit/>
              </a:bodyPr>
              <a:lstStyle/>
              <a:p>
                <a:pPr marL="12700" algn="ctr">
                  <a:buClr>
                    <a:srgbClr val="000000"/>
                  </a:buClr>
                  <a:buSzPts val="800"/>
                </a:pPr>
                <a: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RSUP Prof. </a:t>
                </a:r>
                <a:b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GB" sz="800" kern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Dr. R. D. Kandou </a:t>
                </a: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972" name="Google Shape;972;p124"/>
            <p:cNvSpPr/>
            <p:nvPr/>
          </p:nvSpPr>
          <p:spPr>
            <a:xfrm>
              <a:off x="2444307" y="3003875"/>
              <a:ext cx="159256" cy="200801"/>
            </a:xfrm>
            <a:custGeom>
              <a:avLst/>
              <a:gdLst/>
              <a:ahLst/>
              <a:cxnLst/>
              <a:rect l="l" t="t" r="r" b="b"/>
              <a:pathLst>
                <a:path w="80" h="98" extrusionOk="0">
                  <a:moveTo>
                    <a:pt x="56" y="98"/>
                  </a:moveTo>
                  <a:lnTo>
                    <a:pt x="32" y="70"/>
                  </a:lnTo>
                  <a:lnTo>
                    <a:pt x="0" y="26"/>
                  </a:lnTo>
                  <a:lnTo>
                    <a:pt x="22" y="6"/>
                  </a:lnTo>
                  <a:lnTo>
                    <a:pt x="42" y="0"/>
                  </a:lnTo>
                  <a:lnTo>
                    <a:pt x="56" y="50"/>
                  </a:lnTo>
                  <a:lnTo>
                    <a:pt x="80" y="92"/>
                  </a:lnTo>
                  <a:lnTo>
                    <a:pt x="56" y="98"/>
                  </a:lnTo>
                  <a:close/>
                </a:path>
              </a:pathLst>
            </a:custGeom>
            <a:solidFill>
              <a:srgbClr val="BFBFB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3" name="Google Shape;973;p124"/>
            <p:cNvSpPr/>
            <p:nvPr/>
          </p:nvSpPr>
          <p:spPr>
            <a:xfrm>
              <a:off x="8966541" y="4319427"/>
              <a:ext cx="128300" cy="227815"/>
            </a:xfrm>
            <a:custGeom>
              <a:avLst/>
              <a:gdLst/>
              <a:ahLst/>
              <a:cxnLst/>
              <a:rect l="l" t="t" r="r" b="b"/>
              <a:pathLst>
                <a:path w="65" h="111" extrusionOk="0">
                  <a:moveTo>
                    <a:pt x="24" y="100"/>
                  </a:moveTo>
                  <a:lnTo>
                    <a:pt x="41" y="73"/>
                  </a:lnTo>
                  <a:lnTo>
                    <a:pt x="65" y="54"/>
                  </a:lnTo>
                  <a:lnTo>
                    <a:pt x="62" y="28"/>
                  </a:lnTo>
                  <a:lnTo>
                    <a:pt x="60" y="0"/>
                  </a:lnTo>
                  <a:lnTo>
                    <a:pt x="47" y="27"/>
                  </a:lnTo>
                  <a:lnTo>
                    <a:pt x="23" y="39"/>
                  </a:lnTo>
                  <a:lnTo>
                    <a:pt x="6" y="91"/>
                  </a:lnTo>
                  <a:lnTo>
                    <a:pt x="0" y="111"/>
                  </a:lnTo>
                  <a:lnTo>
                    <a:pt x="24" y="100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4" name="Google Shape;974;p124"/>
            <p:cNvSpPr/>
            <p:nvPr/>
          </p:nvSpPr>
          <p:spPr>
            <a:xfrm>
              <a:off x="8718139" y="3194980"/>
              <a:ext cx="122376" cy="70871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0" y="29"/>
                  </a:moveTo>
                  <a:lnTo>
                    <a:pt x="3" y="12"/>
                  </a:lnTo>
                  <a:lnTo>
                    <a:pt x="24" y="9"/>
                  </a:lnTo>
                  <a:lnTo>
                    <a:pt x="53" y="0"/>
                  </a:lnTo>
                  <a:lnTo>
                    <a:pt x="62" y="33"/>
                  </a:lnTo>
                  <a:lnTo>
                    <a:pt x="36" y="34"/>
                  </a:lnTo>
                  <a:lnTo>
                    <a:pt x="18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5" name="Google Shape;975;p124"/>
            <p:cNvSpPr/>
            <p:nvPr/>
          </p:nvSpPr>
          <p:spPr>
            <a:xfrm>
              <a:off x="8846135" y="2854021"/>
              <a:ext cx="173700" cy="80043"/>
            </a:xfrm>
            <a:custGeom>
              <a:avLst/>
              <a:gdLst/>
              <a:ahLst/>
              <a:cxnLst/>
              <a:rect l="l" t="t" r="r" b="b"/>
              <a:pathLst>
                <a:path w="88" h="39" extrusionOk="0">
                  <a:moveTo>
                    <a:pt x="12" y="25"/>
                  </a:moveTo>
                  <a:lnTo>
                    <a:pt x="0" y="7"/>
                  </a:lnTo>
                  <a:lnTo>
                    <a:pt x="29" y="10"/>
                  </a:lnTo>
                  <a:lnTo>
                    <a:pt x="30" y="21"/>
                  </a:lnTo>
                  <a:lnTo>
                    <a:pt x="52" y="0"/>
                  </a:lnTo>
                  <a:lnTo>
                    <a:pt x="76" y="6"/>
                  </a:lnTo>
                  <a:lnTo>
                    <a:pt x="88" y="31"/>
                  </a:lnTo>
                  <a:lnTo>
                    <a:pt x="62" y="32"/>
                  </a:lnTo>
                  <a:lnTo>
                    <a:pt x="33" y="39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6" name="Google Shape;976;p124"/>
            <p:cNvSpPr/>
            <p:nvPr/>
          </p:nvSpPr>
          <p:spPr>
            <a:xfrm>
              <a:off x="9574487" y="4140868"/>
              <a:ext cx="76980" cy="149825"/>
            </a:xfrm>
            <a:custGeom>
              <a:avLst/>
              <a:gdLst/>
              <a:ahLst/>
              <a:cxnLst/>
              <a:rect l="l" t="t" r="r" b="b"/>
              <a:pathLst>
                <a:path w="39" h="73" extrusionOk="0">
                  <a:moveTo>
                    <a:pt x="0" y="54"/>
                  </a:moveTo>
                  <a:lnTo>
                    <a:pt x="1" y="30"/>
                  </a:lnTo>
                  <a:lnTo>
                    <a:pt x="9" y="0"/>
                  </a:lnTo>
                  <a:lnTo>
                    <a:pt x="39" y="30"/>
                  </a:lnTo>
                  <a:lnTo>
                    <a:pt x="28" y="58"/>
                  </a:lnTo>
                  <a:lnTo>
                    <a:pt x="12" y="7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7" name="Google Shape;977;p124"/>
            <p:cNvSpPr/>
            <p:nvPr/>
          </p:nvSpPr>
          <p:spPr>
            <a:xfrm>
              <a:off x="9629754" y="3980779"/>
              <a:ext cx="76980" cy="116987"/>
            </a:xfrm>
            <a:custGeom>
              <a:avLst/>
              <a:gdLst/>
              <a:ahLst/>
              <a:cxnLst/>
              <a:rect l="l" t="t" r="r" b="b"/>
              <a:pathLst>
                <a:path w="39" h="57" extrusionOk="0">
                  <a:moveTo>
                    <a:pt x="0" y="45"/>
                  </a:moveTo>
                  <a:lnTo>
                    <a:pt x="1" y="21"/>
                  </a:lnTo>
                  <a:lnTo>
                    <a:pt x="20" y="0"/>
                  </a:lnTo>
                  <a:lnTo>
                    <a:pt x="39" y="21"/>
                  </a:lnTo>
                  <a:lnTo>
                    <a:pt x="28" y="49"/>
                  </a:lnTo>
                  <a:lnTo>
                    <a:pt x="8" y="5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8" name="Google Shape;978;p124"/>
            <p:cNvSpPr/>
            <p:nvPr/>
          </p:nvSpPr>
          <p:spPr>
            <a:xfrm>
              <a:off x="9635674" y="4095713"/>
              <a:ext cx="75007" cy="7799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2" y="35"/>
                  </a:moveTo>
                  <a:lnTo>
                    <a:pt x="0" y="13"/>
                  </a:lnTo>
                  <a:lnTo>
                    <a:pt x="33" y="0"/>
                  </a:lnTo>
                  <a:lnTo>
                    <a:pt x="38" y="25"/>
                  </a:lnTo>
                  <a:lnTo>
                    <a:pt x="30" y="38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9" name="Google Shape;979;p124"/>
            <p:cNvSpPr/>
            <p:nvPr/>
          </p:nvSpPr>
          <p:spPr>
            <a:xfrm>
              <a:off x="9917938" y="3007950"/>
              <a:ext cx="126327" cy="92357"/>
            </a:xfrm>
            <a:custGeom>
              <a:avLst/>
              <a:gdLst/>
              <a:ahLst/>
              <a:cxnLst/>
              <a:rect l="l" t="t" r="r" b="b"/>
              <a:pathLst>
                <a:path w="64" h="45" extrusionOk="0">
                  <a:moveTo>
                    <a:pt x="1" y="27"/>
                  </a:moveTo>
                  <a:lnTo>
                    <a:pt x="0" y="7"/>
                  </a:lnTo>
                  <a:lnTo>
                    <a:pt x="13" y="0"/>
                  </a:lnTo>
                  <a:lnTo>
                    <a:pt x="28" y="15"/>
                  </a:lnTo>
                  <a:lnTo>
                    <a:pt x="46" y="25"/>
                  </a:lnTo>
                  <a:lnTo>
                    <a:pt x="64" y="34"/>
                  </a:lnTo>
                  <a:lnTo>
                    <a:pt x="51" y="45"/>
                  </a:lnTo>
                  <a:lnTo>
                    <a:pt x="27" y="35"/>
                  </a:lnTo>
                  <a:lnTo>
                    <a:pt x="7" y="43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0" name="Google Shape;980;p124"/>
            <p:cNvSpPr/>
            <p:nvPr/>
          </p:nvSpPr>
          <p:spPr>
            <a:xfrm>
              <a:off x="9919909" y="3186509"/>
              <a:ext cx="211203" cy="57468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6" y="28"/>
                  </a:moveTo>
                  <a:lnTo>
                    <a:pt x="26" y="16"/>
                  </a:lnTo>
                  <a:lnTo>
                    <a:pt x="0" y="9"/>
                  </a:lnTo>
                  <a:lnTo>
                    <a:pt x="20" y="0"/>
                  </a:lnTo>
                  <a:lnTo>
                    <a:pt x="60" y="10"/>
                  </a:lnTo>
                  <a:lnTo>
                    <a:pt x="107" y="10"/>
                  </a:lnTo>
                  <a:lnTo>
                    <a:pt x="96" y="22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1" name="Google Shape;981;p124"/>
            <p:cNvSpPr/>
            <p:nvPr/>
          </p:nvSpPr>
          <p:spPr>
            <a:xfrm>
              <a:off x="5903123" y="4561607"/>
              <a:ext cx="159880" cy="153931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0" y="66"/>
                  </a:moveTo>
                  <a:lnTo>
                    <a:pt x="19" y="47"/>
                  </a:lnTo>
                  <a:lnTo>
                    <a:pt x="21" y="24"/>
                  </a:lnTo>
                  <a:lnTo>
                    <a:pt x="37" y="0"/>
                  </a:lnTo>
                  <a:lnTo>
                    <a:pt x="64" y="0"/>
                  </a:lnTo>
                  <a:lnTo>
                    <a:pt x="81" y="17"/>
                  </a:lnTo>
                  <a:lnTo>
                    <a:pt x="63" y="59"/>
                  </a:lnTo>
                  <a:lnTo>
                    <a:pt x="49" y="75"/>
                  </a:lnTo>
                  <a:lnTo>
                    <a:pt x="28" y="7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15575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2" name="Google Shape;982;p124"/>
            <p:cNvSpPr/>
            <p:nvPr/>
          </p:nvSpPr>
          <p:spPr>
            <a:xfrm>
              <a:off x="7905095" y="4435220"/>
              <a:ext cx="184403" cy="74245"/>
            </a:xfrm>
            <a:custGeom>
              <a:avLst/>
              <a:gdLst/>
              <a:ahLst/>
              <a:cxnLst/>
              <a:rect l="l" t="t" r="r" b="b"/>
              <a:pathLst>
                <a:path w="94" h="36" extrusionOk="0">
                  <a:moveTo>
                    <a:pt x="4" y="36"/>
                  </a:moveTo>
                  <a:lnTo>
                    <a:pt x="0" y="25"/>
                  </a:lnTo>
                  <a:lnTo>
                    <a:pt x="21" y="4"/>
                  </a:lnTo>
                  <a:lnTo>
                    <a:pt x="45" y="9"/>
                  </a:lnTo>
                  <a:lnTo>
                    <a:pt x="74" y="0"/>
                  </a:lnTo>
                  <a:lnTo>
                    <a:pt x="94" y="13"/>
                  </a:lnTo>
                  <a:lnTo>
                    <a:pt x="57" y="34"/>
                  </a:lnTo>
                  <a:lnTo>
                    <a:pt x="25" y="27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15575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3" name="Google Shape;983;p124"/>
            <p:cNvSpPr/>
            <p:nvPr/>
          </p:nvSpPr>
          <p:spPr>
            <a:xfrm>
              <a:off x="7589936" y="4543213"/>
              <a:ext cx="187755" cy="74245"/>
            </a:xfrm>
            <a:custGeom>
              <a:avLst/>
              <a:gdLst/>
              <a:ahLst/>
              <a:cxnLst/>
              <a:rect l="l" t="t" r="r" b="b"/>
              <a:pathLst>
                <a:path w="95" h="36" extrusionOk="0">
                  <a:moveTo>
                    <a:pt x="5" y="36"/>
                  </a:moveTo>
                  <a:lnTo>
                    <a:pt x="0" y="24"/>
                  </a:lnTo>
                  <a:lnTo>
                    <a:pt x="15" y="18"/>
                  </a:lnTo>
                  <a:lnTo>
                    <a:pt x="22" y="4"/>
                  </a:lnTo>
                  <a:lnTo>
                    <a:pt x="46" y="9"/>
                  </a:lnTo>
                  <a:lnTo>
                    <a:pt x="75" y="0"/>
                  </a:lnTo>
                  <a:lnTo>
                    <a:pt x="95" y="13"/>
                  </a:lnTo>
                  <a:lnTo>
                    <a:pt x="61" y="30"/>
                  </a:lnTo>
                  <a:lnTo>
                    <a:pt x="26" y="27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015575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4" name="Google Shape;984;p124"/>
            <p:cNvSpPr/>
            <p:nvPr/>
          </p:nvSpPr>
          <p:spPr>
            <a:xfrm>
              <a:off x="7338111" y="4561609"/>
              <a:ext cx="165804" cy="71835"/>
            </a:xfrm>
            <a:custGeom>
              <a:avLst/>
              <a:gdLst/>
              <a:ahLst/>
              <a:cxnLst/>
              <a:rect l="l" t="t" r="r" b="b"/>
              <a:pathLst>
                <a:path w="418" h="174" extrusionOk="0">
                  <a:moveTo>
                    <a:pt x="227" y="174"/>
                  </a:moveTo>
                  <a:lnTo>
                    <a:pt x="332" y="120"/>
                  </a:lnTo>
                  <a:lnTo>
                    <a:pt x="418" y="39"/>
                  </a:lnTo>
                  <a:lnTo>
                    <a:pt x="389" y="0"/>
                  </a:lnTo>
                  <a:lnTo>
                    <a:pt x="332" y="63"/>
                  </a:lnTo>
                  <a:lnTo>
                    <a:pt x="216" y="77"/>
                  </a:lnTo>
                  <a:lnTo>
                    <a:pt x="149" y="58"/>
                  </a:lnTo>
                  <a:lnTo>
                    <a:pt x="149" y="10"/>
                  </a:lnTo>
                  <a:lnTo>
                    <a:pt x="72" y="20"/>
                  </a:lnTo>
                  <a:lnTo>
                    <a:pt x="0" y="38"/>
                  </a:lnTo>
                  <a:lnTo>
                    <a:pt x="39" y="106"/>
                  </a:lnTo>
                  <a:lnTo>
                    <a:pt x="111" y="96"/>
                  </a:lnTo>
                  <a:lnTo>
                    <a:pt x="227" y="174"/>
                  </a:lnTo>
                  <a:close/>
                </a:path>
              </a:pathLst>
            </a:custGeom>
            <a:solidFill>
              <a:srgbClr val="015575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5" name="Google Shape;985;p124"/>
            <p:cNvSpPr/>
            <p:nvPr/>
          </p:nvSpPr>
          <p:spPr>
            <a:xfrm>
              <a:off x="4232154" y="3383968"/>
              <a:ext cx="134111" cy="121493"/>
            </a:xfrm>
            <a:custGeom>
              <a:avLst/>
              <a:gdLst/>
              <a:ahLst/>
              <a:cxnLst/>
              <a:rect l="l" t="t" r="r" b="b"/>
              <a:pathLst>
                <a:path w="67" h="60" extrusionOk="0">
                  <a:moveTo>
                    <a:pt x="3" y="60"/>
                  </a:moveTo>
                  <a:lnTo>
                    <a:pt x="43" y="51"/>
                  </a:lnTo>
                  <a:lnTo>
                    <a:pt x="67" y="29"/>
                  </a:lnTo>
                  <a:lnTo>
                    <a:pt x="58" y="12"/>
                  </a:lnTo>
                  <a:lnTo>
                    <a:pt x="34" y="1"/>
                  </a:lnTo>
                  <a:lnTo>
                    <a:pt x="1" y="0"/>
                  </a:lnTo>
                  <a:lnTo>
                    <a:pt x="0" y="28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91DDFB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6" name="Google Shape;986;p124"/>
            <p:cNvSpPr/>
            <p:nvPr/>
          </p:nvSpPr>
          <p:spPr>
            <a:xfrm>
              <a:off x="7195987" y="3814256"/>
              <a:ext cx="95555" cy="148492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0" y="70"/>
                  </a:moveTo>
                  <a:lnTo>
                    <a:pt x="14" y="39"/>
                  </a:lnTo>
                  <a:lnTo>
                    <a:pt x="2" y="22"/>
                  </a:lnTo>
                  <a:lnTo>
                    <a:pt x="20" y="10"/>
                  </a:lnTo>
                  <a:lnTo>
                    <a:pt x="38" y="0"/>
                  </a:lnTo>
                  <a:lnTo>
                    <a:pt x="48" y="30"/>
                  </a:lnTo>
                  <a:lnTo>
                    <a:pt x="30" y="51"/>
                  </a:lnTo>
                  <a:lnTo>
                    <a:pt x="30" y="7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3FFFC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7" name="Google Shape;987;p124"/>
            <p:cNvSpPr/>
            <p:nvPr/>
          </p:nvSpPr>
          <p:spPr>
            <a:xfrm>
              <a:off x="1409074" y="1239054"/>
              <a:ext cx="1617124" cy="265824"/>
            </a:xfrm>
            <a:prstGeom prst="roundRect">
              <a:avLst>
                <a:gd name="adj" fmla="val 16667"/>
              </a:avLst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GB"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RSUP H. Adam Malik</a:t>
              </a: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8" name="Google Shape;988;p124"/>
            <p:cNvSpPr/>
            <p:nvPr/>
          </p:nvSpPr>
          <p:spPr>
            <a:xfrm>
              <a:off x="4087233" y="4051190"/>
              <a:ext cx="50292" cy="64121"/>
            </a:xfrm>
            <a:custGeom>
              <a:avLst/>
              <a:gdLst/>
              <a:ahLst/>
              <a:cxnLst/>
              <a:rect l="l" t="t" r="r" b="b"/>
              <a:pathLst>
                <a:path w="128" h="154" extrusionOk="0">
                  <a:moveTo>
                    <a:pt x="0" y="10"/>
                  </a:moveTo>
                  <a:lnTo>
                    <a:pt x="18" y="150"/>
                  </a:lnTo>
                  <a:lnTo>
                    <a:pt x="68" y="154"/>
                  </a:lnTo>
                  <a:lnTo>
                    <a:pt x="110" y="140"/>
                  </a:lnTo>
                  <a:lnTo>
                    <a:pt x="128" y="12"/>
                  </a:lnTo>
                  <a:lnTo>
                    <a:pt x="7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B5F0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6993903" algn="ctr" rotWithShape="0">
                <a:srgbClr val="B2B2B2">
                  <a:alpha val="45882"/>
                </a:srgbClr>
              </a:outerShdw>
            </a:effectLst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>
                <a:buClr>
                  <a:srgbClr val="000000"/>
                </a:buClr>
                <a:buSzPts val="800"/>
                <a:buFont typeface="Arial"/>
                <a:buNone/>
              </a:pPr>
              <a:endParaRPr sz="80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89" name="Google Shape;989;p124"/>
            <p:cNvGrpSpPr/>
            <p:nvPr/>
          </p:nvGrpSpPr>
          <p:grpSpPr>
            <a:xfrm>
              <a:off x="2993109" y="2405063"/>
              <a:ext cx="653788" cy="555155"/>
              <a:chOff x="2977602" y="3106995"/>
              <a:chExt cx="653788" cy="555155"/>
            </a:xfrm>
          </p:grpSpPr>
          <p:sp>
            <p:nvSpPr>
              <p:cNvPr id="990" name="Google Shape;990;p124"/>
              <p:cNvSpPr/>
              <p:nvPr/>
            </p:nvSpPr>
            <p:spPr>
              <a:xfrm>
                <a:off x="3559306" y="3309484"/>
                <a:ext cx="72083" cy="57372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40" extrusionOk="0">
                    <a:moveTo>
                      <a:pt x="157" y="140"/>
                    </a:moveTo>
                    <a:lnTo>
                      <a:pt x="181" y="45"/>
                    </a:lnTo>
                    <a:lnTo>
                      <a:pt x="91" y="0"/>
                    </a:lnTo>
                    <a:lnTo>
                      <a:pt x="0" y="45"/>
                    </a:lnTo>
                    <a:lnTo>
                      <a:pt x="69" y="84"/>
                    </a:lnTo>
                    <a:lnTo>
                      <a:pt x="157" y="140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398" dir="6993903" algn="ctr" rotWithShape="0">
                  <a:srgbClr val="B2B2B2">
                    <a:alpha val="45882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1" name="Google Shape;991;p124"/>
              <p:cNvSpPr/>
              <p:nvPr/>
            </p:nvSpPr>
            <p:spPr>
              <a:xfrm>
                <a:off x="2977602" y="3106995"/>
                <a:ext cx="62027" cy="79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92" extrusionOk="0">
                    <a:moveTo>
                      <a:pt x="159" y="38"/>
                    </a:moveTo>
                    <a:lnTo>
                      <a:pt x="80" y="0"/>
                    </a:lnTo>
                    <a:lnTo>
                      <a:pt x="23" y="38"/>
                    </a:lnTo>
                    <a:lnTo>
                      <a:pt x="0" y="120"/>
                    </a:lnTo>
                    <a:lnTo>
                      <a:pt x="23" y="174"/>
                    </a:lnTo>
                    <a:lnTo>
                      <a:pt x="88" y="192"/>
                    </a:lnTo>
                    <a:lnTo>
                      <a:pt x="144" y="160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398" dir="6993903" algn="ctr" rotWithShape="0">
                  <a:srgbClr val="B2B2B2">
                    <a:alpha val="45882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2" name="Google Shape;992;p124"/>
              <p:cNvSpPr/>
              <p:nvPr/>
            </p:nvSpPr>
            <p:spPr>
              <a:xfrm>
                <a:off x="3145240" y="3253799"/>
                <a:ext cx="36880" cy="89433"/>
              </a:xfrm>
              <a:custGeom>
                <a:avLst/>
                <a:gdLst/>
                <a:ahLst/>
                <a:cxnLst/>
                <a:rect l="l" t="t" r="r" b="b"/>
                <a:pathLst>
                  <a:path w="96" h="221" extrusionOk="0">
                    <a:moveTo>
                      <a:pt x="96" y="125"/>
                    </a:moveTo>
                    <a:lnTo>
                      <a:pt x="8" y="0"/>
                    </a:lnTo>
                    <a:lnTo>
                      <a:pt x="0" y="117"/>
                    </a:lnTo>
                    <a:lnTo>
                      <a:pt x="32" y="221"/>
                    </a:lnTo>
                    <a:lnTo>
                      <a:pt x="96" y="205"/>
                    </a:lnTo>
                    <a:lnTo>
                      <a:pt x="96" y="125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398" dir="6993903" algn="ctr" rotWithShape="0">
                  <a:srgbClr val="B2B2B2">
                    <a:alpha val="45882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3" name="Google Shape;993;p124"/>
              <p:cNvSpPr/>
              <p:nvPr/>
            </p:nvSpPr>
            <p:spPr>
              <a:xfrm>
                <a:off x="3198884" y="3339857"/>
                <a:ext cx="78790" cy="4724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12" extrusionOk="0">
                    <a:moveTo>
                      <a:pt x="200" y="96"/>
                    </a:moveTo>
                    <a:lnTo>
                      <a:pt x="112" y="24"/>
                    </a:lnTo>
                    <a:lnTo>
                      <a:pt x="40" y="0"/>
                    </a:lnTo>
                    <a:lnTo>
                      <a:pt x="8" y="24"/>
                    </a:lnTo>
                    <a:lnTo>
                      <a:pt x="0" y="112"/>
                    </a:lnTo>
                    <a:lnTo>
                      <a:pt x="112" y="104"/>
                    </a:lnTo>
                    <a:lnTo>
                      <a:pt x="200" y="96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398" dir="6993903" algn="ctr" rotWithShape="0">
                  <a:srgbClr val="B2B2B2">
                    <a:alpha val="45882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4" name="Google Shape;994;p124"/>
              <p:cNvSpPr/>
              <p:nvPr/>
            </p:nvSpPr>
            <p:spPr>
              <a:xfrm>
                <a:off x="3257558" y="3316233"/>
                <a:ext cx="56997" cy="4724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12" extrusionOk="0">
                    <a:moveTo>
                      <a:pt x="144" y="88"/>
                    </a:moveTo>
                    <a:lnTo>
                      <a:pt x="64" y="0"/>
                    </a:lnTo>
                    <a:lnTo>
                      <a:pt x="0" y="8"/>
                    </a:lnTo>
                    <a:lnTo>
                      <a:pt x="64" y="72"/>
                    </a:lnTo>
                    <a:lnTo>
                      <a:pt x="104" y="112"/>
                    </a:lnTo>
                    <a:lnTo>
                      <a:pt x="144" y="8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398" dir="6993903" algn="ctr" rotWithShape="0">
                  <a:srgbClr val="B2B2B2">
                    <a:alpha val="45882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5" name="Google Shape;995;p124"/>
              <p:cNvSpPr/>
              <p:nvPr/>
            </p:nvSpPr>
            <p:spPr>
              <a:xfrm>
                <a:off x="3488898" y="3309484"/>
                <a:ext cx="35203" cy="47247"/>
              </a:xfrm>
              <a:custGeom>
                <a:avLst/>
                <a:gdLst/>
                <a:ahLst/>
                <a:cxnLst/>
                <a:rect l="l" t="t" r="r" b="b"/>
                <a:pathLst>
                  <a:path w="91" h="116" extrusionOk="0">
                    <a:moveTo>
                      <a:pt x="91" y="84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19" y="76"/>
                    </a:lnTo>
                    <a:lnTo>
                      <a:pt x="51" y="116"/>
                    </a:lnTo>
                    <a:lnTo>
                      <a:pt x="91" y="84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398" dir="6993903" algn="ctr" rotWithShape="0">
                  <a:srgbClr val="B2B2B2">
                    <a:alpha val="45882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6" name="Google Shape;996;p124"/>
              <p:cNvSpPr/>
              <p:nvPr/>
            </p:nvSpPr>
            <p:spPr>
              <a:xfrm>
                <a:off x="3577746" y="3550782"/>
                <a:ext cx="53644" cy="111368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72" extrusionOk="0">
                    <a:moveTo>
                      <a:pt x="46" y="272"/>
                    </a:moveTo>
                    <a:lnTo>
                      <a:pt x="0" y="227"/>
                    </a:lnTo>
                    <a:lnTo>
                      <a:pt x="40" y="167"/>
                    </a:lnTo>
                    <a:lnTo>
                      <a:pt x="46" y="46"/>
                    </a:lnTo>
                    <a:lnTo>
                      <a:pt x="91" y="0"/>
                    </a:lnTo>
                    <a:lnTo>
                      <a:pt x="136" y="46"/>
                    </a:lnTo>
                    <a:lnTo>
                      <a:pt x="120" y="175"/>
                    </a:lnTo>
                    <a:lnTo>
                      <a:pt x="46" y="272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398" dir="6993903" algn="ctr" rotWithShape="0">
                  <a:srgbClr val="B2B2B2">
                    <a:alpha val="45882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997" name="Google Shape;997;p124"/>
            <p:cNvSpPr txBox="1"/>
            <p:nvPr/>
          </p:nvSpPr>
          <p:spPr>
            <a:xfrm>
              <a:off x="1385173" y="1610359"/>
              <a:ext cx="1094745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Aceh</a:t>
              </a: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Zainoel Abidin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24"/>
            <p:cNvSpPr txBox="1"/>
            <p:nvPr/>
          </p:nvSpPr>
          <p:spPr>
            <a:xfrm>
              <a:off x="2164381" y="1990039"/>
              <a:ext cx="917347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Sumut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 Haji Medan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24"/>
            <p:cNvSpPr txBox="1"/>
            <p:nvPr/>
          </p:nvSpPr>
          <p:spPr>
            <a:xfrm>
              <a:off x="1708521" y="2724294"/>
              <a:ext cx="1372599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Sumbar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Dr. Achmad Mochtar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24"/>
            <p:cNvSpPr txBox="1"/>
            <p:nvPr/>
          </p:nvSpPr>
          <p:spPr>
            <a:xfrm>
              <a:off x="2594421" y="2367201"/>
              <a:ext cx="1094745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Riau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Arifin Achmad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24"/>
            <p:cNvSpPr txBox="1"/>
            <p:nvPr/>
          </p:nvSpPr>
          <p:spPr>
            <a:xfrm>
              <a:off x="3125386" y="2607553"/>
              <a:ext cx="1252908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Kepri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Raja Ahmad Tabib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24"/>
            <p:cNvSpPr txBox="1"/>
            <p:nvPr/>
          </p:nvSpPr>
          <p:spPr>
            <a:xfrm>
              <a:off x="2394820" y="3382518"/>
              <a:ext cx="889560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Bengkulu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M. Yunus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24"/>
            <p:cNvSpPr txBox="1"/>
            <p:nvPr/>
          </p:nvSpPr>
          <p:spPr>
            <a:xfrm>
              <a:off x="2677384" y="2976885"/>
              <a:ext cx="1184513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Jambi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Raden Mattaher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24"/>
            <p:cNvSpPr txBox="1"/>
            <p:nvPr/>
          </p:nvSpPr>
          <p:spPr>
            <a:xfrm>
              <a:off x="3229500" y="3282102"/>
              <a:ext cx="992152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Sumsel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Siti Fatimah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24"/>
            <p:cNvSpPr txBox="1"/>
            <p:nvPr/>
          </p:nvSpPr>
          <p:spPr>
            <a:xfrm>
              <a:off x="3373218" y="3559134"/>
              <a:ext cx="1137492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Lampung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Abdul Moeloek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24"/>
            <p:cNvSpPr txBox="1"/>
            <p:nvPr/>
          </p:nvSpPr>
          <p:spPr>
            <a:xfrm>
              <a:off x="3659152" y="3777425"/>
              <a:ext cx="1108708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DKI Jakarta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Pasar Minggu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24"/>
            <p:cNvSpPr txBox="1"/>
            <p:nvPr/>
          </p:nvSpPr>
          <p:spPr>
            <a:xfrm>
              <a:off x="3740140" y="4231846"/>
              <a:ext cx="840403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Jabar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Al-Ihsan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24"/>
            <p:cNvSpPr txBox="1"/>
            <p:nvPr/>
          </p:nvSpPr>
          <p:spPr>
            <a:xfrm>
              <a:off x="4279609" y="3965886"/>
              <a:ext cx="930171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Jateng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Moewardi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24"/>
            <p:cNvSpPr txBox="1"/>
            <p:nvPr/>
          </p:nvSpPr>
          <p:spPr>
            <a:xfrm>
              <a:off x="4247469" y="4487969"/>
              <a:ext cx="1180239" cy="225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DIY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24"/>
            <p:cNvSpPr txBox="1"/>
            <p:nvPr/>
          </p:nvSpPr>
          <p:spPr>
            <a:xfrm>
              <a:off x="4828876" y="4234754"/>
              <a:ext cx="1026351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Jatim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Saiful Anwar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24"/>
            <p:cNvSpPr txBox="1"/>
            <p:nvPr/>
          </p:nvSpPr>
          <p:spPr>
            <a:xfrm>
              <a:off x="5077052" y="4616549"/>
              <a:ext cx="1056273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Bali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Bali Mandara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24"/>
            <p:cNvSpPr txBox="1"/>
            <p:nvPr/>
          </p:nvSpPr>
          <p:spPr>
            <a:xfrm>
              <a:off x="5825909" y="4234754"/>
              <a:ext cx="673689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NTB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NTB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24"/>
            <p:cNvSpPr txBox="1"/>
            <p:nvPr/>
          </p:nvSpPr>
          <p:spPr>
            <a:xfrm>
              <a:off x="6419367" y="4602993"/>
              <a:ext cx="1334127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NTT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 Prof. Dr. WZ. Johanes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24"/>
            <p:cNvSpPr txBox="1"/>
            <p:nvPr/>
          </p:nvSpPr>
          <p:spPr>
            <a:xfrm>
              <a:off x="5653622" y="2524393"/>
              <a:ext cx="1066959" cy="4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Kaltim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Abdul Wahab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Sjahranie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24"/>
            <p:cNvSpPr txBox="1"/>
            <p:nvPr/>
          </p:nvSpPr>
          <p:spPr>
            <a:xfrm>
              <a:off x="4516588" y="2619849"/>
              <a:ext cx="919483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Kalbar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Soedarso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24"/>
            <p:cNvSpPr txBox="1"/>
            <p:nvPr/>
          </p:nvSpPr>
          <p:spPr>
            <a:xfrm>
              <a:off x="5877344" y="1951945"/>
              <a:ext cx="898109" cy="4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Kaltara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Tarakan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(dr. H. Jusuf SK)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124"/>
            <p:cNvSpPr txBox="1"/>
            <p:nvPr/>
          </p:nvSpPr>
          <p:spPr>
            <a:xfrm>
              <a:off x="5736792" y="3254970"/>
              <a:ext cx="669416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Kalsel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Ulin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24"/>
            <p:cNvSpPr txBox="1"/>
            <p:nvPr/>
          </p:nvSpPr>
          <p:spPr>
            <a:xfrm>
              <a:off x="4892882" y="2940288"/>
              <a:ext cx="1105431" cy="4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Kalteng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Doris Sylvanus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Palangkaraya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24"/>
            <p:cNvSpPr txBox="1"/>
            <p:nvPr/>
          </p:nvSpPr>
          <p:spPr>
            <a:xfrm>
              <a:off x="6380851" y="2269743"/>
              <a:ext cx="990015" cy="4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Gorontalo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Prof. Dr. H. </a:t>
              </a: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Aloei Saboe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24"/>
            <p:cNvSpPr txBox="1"/>
            <p:nvPr/>
          </p:nvSpPr>
          <p:spPr>
            <a:xfrm>
              <a:off x="7089429" y="2392854"/>
              <a:ext cx="970779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Sulut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ODSK Sulut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24"/>
            <p:cNvSpPr txBox="1"/>
            <p:nvPr/>
          </p:nvSpPr>
          <p:spPr>
            <a:xfrm>
              <a:off x="6703799" y="2743018"/>
              <a:ext cx="808341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Sulteng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Undata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24"/>
            <p:cNvSpPr txBox="1"/>
            <p:nvPr/>
          </p:nvSpPr>
          <p:spPr>
            <a:xfrm>
              <a:off x="6240757" y="3597829"/>
              <a:ext cx="1028488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Sulsel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Labuang Baji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24"/>
            <p:cNvSpPr txBox="1"/>
            <p:nvPr/>
          </p:nvSpPr>
          <p:spPr>
            <a:xfrm>
              <a:off x="6809739" y="3383966"/>
              <a:ext cx="1032763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Sultra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Bahtera Mas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24"/>
            <p:cNvSpPr txBox="1"/>
            <p:nvPr/>
          </p:nvSpPr>
          <p:spPr>
            <a:xfrm>
              <a:off x="5975611" y="3040906"/>
              <a:ext cx="1004976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Sulbar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Prov. Sulbar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24"/>
            <p:cNvSpPr txBox="1"/>
            <p:nvPr/>
          </p:nvSpPr>
          <p:spPr>
            <a:xfrm>
              <a:off x="7997297" y="2289713"/>
              <a:ext cx="1479465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Malut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Dr. H. Chasan Boesoirie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24"/>
            <p:cNvSpPr txBox="1"/>
            <p:nvPr/>
          </p:nvSpPr>
          <p:spPr>
            <a:xfrm>
              <a:off x="7655923" y="3185481"/>
              <a:ext cx="1485879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Maluku</a:t>
              </a: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Dr. M. Haulussy Ambon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24"/>
            <p:cNvSpPr txBox="1"/>
            <p:nvPr/>
          </p:nvSpPr>
          <p:spPr>
            <a:xfrm>
              <a:off x="8836767" y="2793630"/>
              <a:ext cx="1248633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Papua Barat</a:t>
              </a: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Prov. Papua Barat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24"/>
            <p:cNvSpPr txBox="1"/>
            <p:nvPr/>
          </p:nvSpPr>
          <p:spPr>
            <a:xfrm>
              <a:off x="10093429" y="3429598"/>
              <a:ext cx="808341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Papua</a:t>
              </a: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 Jayapura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24"/>
            <p:cNvSpPr txBox="1"/>
            <p:nvPr/>
          </p:nvSpPr>
          <p:spPr>
            <a:xfrm>
              <a:off x="3552517" y="2995808"/>
              <a:ext cx="1275200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Kep. Bangka Belitung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Dr. Ir. H. Soekarno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24"/>
            <p:cNvSpPr txBox="1"/>
            <p:nvPr/>
          </p:nvSpPr>
          <p:spPr>
            <a:xfrm>
              <a:off x="3207764" y="4042542"/>
              <a:ext cx="836000" cy="328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Banten</a:t>
              </a:r>
              <a:endParaRPr sz="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GB" sz="5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RSUD Banten</a:t>
              </a:r>
              <a:endParaRPr sz="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1" name="Google Shape;1031;p124"/>
          <p:cNvSpPr txBox="1"/>
          <p:nvPr/>
        </p:nvSpPr>
        <p:spPr>
          <a:xfrm>
            <a:off x="1679062" y="6455161"/>
            <a:ext cx="902272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Berdasarkan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Surat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Dirjen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Yankes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No. YR.03.03/D/4938/2023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tentang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Surat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Pemberitahuan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Regionalisasi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Pelaksanaan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Kegiatan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Pengampuan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Layanan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Kanker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Jantung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Stroke, </a:t>
            </a:r>
            <a:r>
              <a:rPr lang="en-GB" sz="9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sz="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KIA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24"/>
          <p:cNvSpPr txBox="1"/>
          <p:nvPr/>
        </p:nvSpPr>
        <p:spPr>
          <a:xfrm rot="-5400000">
            <a:off x="320256" y="3491619"/>
            <a:ext cx="2146742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REGIONALISASI</a:t>
            </a:r>
            <a:endParaRPr sz="11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35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5173-1681-DB2F-DA6D-AF2D6FAF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83" y="1468539"/>
            <a:ext cx="2686503" cy="386624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PNPK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 err="1">
                <a:solidFill>
                  <a:srgbClr val="00B0F0"/>
                </a:solidFill>
              </a:rPr>
              <a:t>Pedoman</a:t>
            </a:r>
            <a:r>
              <a:rPr lang="en-US" sz="2400" dirty="0">
                <a:solidFill>
                  <a:srgbClr val="00B0F0"/>
                </a:solidFill>
              </a:rPr>
              <a:t> Nasional </a:t>
            </a:r>
            <a:r>
              <a:rPr lang="en-US" sz="2400" dirty="0" err="1">
                <a:solidFill>
                  <a:srgbClr val="00B0F0"/>
                </a:solidFill>
              </a:rPr>
              <a:t>Pelayanan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Kedokteran</a:t>
            </a:r>
            <a:br>
              <a:rPr lang="en-US" sz="2400" dirty="0">
                <a:solidFill>
                  <a:srgbClr val="00B0F0"/>
                </a:solidFill>
              </a:rPr>
            </a:b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PPK di </a:t>
            </a:r>
            <a:r>
              <a:rPr lang="en-US" sz="2400" dirty="0" err="1">
                <a:solidFill>
                  <a:srgbClr val="00B0F0"/>
                </a:solidFill>
              </a:rPr>
              <a:t>Rumah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Sakit</a:t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Panduan </a:t>
            </a:r>
            <a:r>
              <a:rPr lang="en-US" sz="2400" dirty="0" err="1">
                <a:solidFill>
                  <a:srgbClr val="00B0F0"/>
                </a:solidFill>
              </a:rPr>
              <a:t>Praktik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Klinis</a:t>
            </a:r>
            <a:br>
              <a:rPr lang="en-US" sz="2400" dirty="0">
                <a:solidFill>
                  <a:srgbClr val="00B0F0"/>
                </a:solidFill>
              </a:rPr>
            </a:b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b="1" dirty="0" err="1">
                <a:solidFill>
                  <a:srgbClr val="00B0F0"/>
                </a:solidFill>
              </a:rPr>
              <a:t>Akreditasi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Layanan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berbasis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teknis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medis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br>
              <a:rPr lang="en-US" sz="2400" dirty="0">
                <a:solidFill>
                  <a:srgbClr val="00B0F0"/>
                </a:solidFill>
              </a:rPr>
            </a:b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1600" dirty="0">
                <a:solidFill>
                  <a:srgbClr val="00B0F0"/>
                </a:solidFill>
              </a:rPr>
              <a:t>https://</a:t>
            </a:r>
            <a:r>
              <a:rPr lang="en-US" sz="1600" dirty="0" err="1">
                <a:solidFill>
                  <a:srgbClr val="00B0F0"/>
                </a:solidFill>
              </a:rPr>
              <a:t>www.acraccreditation.org</a:t>
            </a:r>
            <a:r>
              <a:rPr lang="en-US" sz="1600" dirty="0">
                <a:solidFill>
                  <a:srgbClr val="00B0F0"/>
                </a:solidFill>
              </a:rPr>
              <a:t>/modalities/nuclear-medicine-and-pet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4AE3CC-5179-11A2-8AC5-88F702C25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991639"/>
              </p:ext>
            </p:extLst>
          </p:nvPr>
        </p:nvGraphicFramePr>
        <p:xfrm>
          <a:off x="342537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4EE412-A7EA-B5FB-0EB2-1E175ABAC697}"/>
              </a:ext>
            </a:extLst>
          </p:cNvPr>
          <p:cNvSpPr txBox="1"/>
          <p:nvPr/>
        </p:nvSpPr>
        <p:spPr>
          <a:xfrm>
            <a:off x="8294914" y="947057"/>
            <a:ext cx="162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Kemenkes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FBA79-D3A9-8099-CC9F-41CCD6C915FE}"/>
              </a:ext>
            </a:extLst>
          </p:cNvPr>
          <p:cNvSpPr txBox="1"/>
          <p:nvPr/>
        </p:nvSpPr>
        <p:spPr>
          <a:xfrm>
            <a:off x="10436902" y="2755330"/>
            <a:ext cx="111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DABE0-F343-626A-9820-F11187934050}"/>
              </a:ext>
            </a:extLst>
          </p:cNvPr>
          <p:cNvSpPr txBox="1"/>
          <p:nvPr/>
        </p:nvSpPr>
        <p:spPr>
          <a:xfrm>
            <a:off x="4354286" y="4078425"/>
            <a:ext cx="174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Standar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Profesi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10F1C-EDAF-C7A5-0D85-C57DD961C9E3}"/>
              </a:ext>
            </a:extLst>
          </p:cNvPr>
          <p:cNvSpPr txBox="1"/>
          <p:nvPr/>
        </p:nvSpPr>
        <p:spPr>
          <a:xfrm>
            <a:off x="5320393" y="1395842"/>
            <a:ext cx="174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Standar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Profesi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E85CE-B289-D1D5-2B56-B28ECC9D77CF}"/>
              </a:ext>
            </a:extLst>
          </p:cNvPr>
          <p:cNvSpPr txBox="1"/>
          <p:nvPr/>
        </p:nvSpPr>
        <p:spPr>
          <a:xfrm>
            <a:off x="3914322" y="2373850"/>
            <a:ext cx="111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2FCF6-9E04-6FEC-2D18-4C473E9CB345}"/>
              </a:ext>
            </a:extLst>
          </p:cNvPr>
          <p:cNvSpPr txBox="1"/>
          <p:nvPr/>
        </p:nvSpPr>
        <p:spPr>
          <a:xfrm>
            <a:off x="4386263" y="5355772"/>
            <a:ext cx="122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7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E6FD-BD5E-679A-2CC7-C4BDEB60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Ruang </a:t>
            </a:r>
            <a:r>
              <a:rPr lang="en-US" dirty="0" err="1"/>
              <a:t>Lingkup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5184-2247-9FAA-A393-8DAB6C0E5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Lini</a:t>
            </a:r>
            <a:r>
              <a:rPr lang="en-US" sz="2400" dirty="0"/>
              <a:t> masa </a:t>
            </a:r>
            <a:r>
              <a:rPr lang="en-US" sz="2400" dirty="0" err="1"/>
              <a:t>layanan</a:t>
            </a:r>
            <a:r>
              <a:rPr lang="en-US" sz="2400" dirty="0"/>
              <a:t> PET /CT scan di RS </a:t>
            </a:r>
            <a:r>
              <a:rPr lang="en-US" sz="2400" dirty="0" err="1"/>
              <a:t>Kanker</a:t>
            </a:r>
            <a:r>
              <a:rPr lang="en-US" sz="2400" dirty="0"/>
              <a:t> </a:t>
            </a:r>
            <a:r>
              <a:rPr lang="en-US" sz="2400" dirty="0" err="1"/>
              <a:t>Dharmais</a:t>
            </a:r>
            <a:r>
              <a:rPr lang="en-US" sz="2400" dirty="0"/>
              <a:t> : </a:t>
            </a:r>
            <a:r>
              <a:rPr lang="en-US" sz="2400" dirty="0" err="1"/>
              <a:t>Persiapan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endParaRPr lang="en-US" sz="2400" dirty="0"/>
          </a:p>
          <a:p>
            <a:r>
              <a:rPr lang="en-US" sz="2400" dirty="0" err="1"/>
              <a:t>Ketersediaan</a:t>
            </a:r>
            <a:r>
              <a:rPr lang="en-US" sz="2400" dirty="0"/>
              <a:t> </a:t>
            </a:r>
            <a:r>
              <a:rPr lang="en-US" sz="2400" baseline="30000" dirty="0"/>
              <a:t>18</a:t>
            </a:r>
            <a:r>
              <a:rPr lang="en-US" sz="2400" dirty="0"/>
              <a:t>F-FDG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internal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dan </a:t>
            </a:r>
            <a:r>
              <a:rPr lang="en-US" sz="2400" dirty="0" err="1"/>
              <a:t>dukungan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endParaRPr lang="en-US" sz="2400" dirty="0"/>
          </a:p>
          <a:p>
            <a:r>
              <a:rPr lang="en-US" sz="2400" dirty="0" err="1"/>
              <a:t>Kualifikasi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PET/CT scan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572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8968-4242-3A73-718D-A095DCAA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41" y="730781"/>
            <a:ext cx="8761413" cy="706964"/>
          </a:xfrm>
        </p:spPr>
        <p:txBody>
          <a:bodyPr/>
          <a:lstStyle/>
          <a:p>
            <a:r>
              <a:rPr lang="en-US" dirty="0" err="1"/>
              <a:t>Standarisasi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6E2E1-08E5-555D-0F73-1427A006D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5600"/>
            <a:ext cx="5287964" cy="523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Kualifikasi</a:t>
            </a:r>
            <a:r>
              <a:rPr lang="en-US" dirty="0">
                <a:solidFill>
                  <a:schemeClr val="bg1"/>
                </a:solidFill>
              </a:rPr>
              <a:t> Tenaga Kesehatan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Personnel Requirements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Personnel Requirements: Documentation of Experience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Personnel Requirements: Documentation of Continuing Education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Personnel Requirements: International Medical Graduates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Personnel Requirements: Medical Physicists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Personnel Requirements: Supervising Physicians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Interpreting Physician: Nuclear Medicine/PET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Technologist: Nuclear Medicine/PET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Physicist: Nuclear Medicine/PET</a:t>
            </a:r>
            <a:endParaRPr lang="en-ID" sz="1200" b="0" i="0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strike="noStrike" dirty="0">
                <a:solidFill>
                  <a:srgbClr val="0070C0"/>
                </a:solidFill>
                <a:effectLst/>
                <a:latin typeface="Source Sans Pro" panose="020B05030304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 2 Core Cardiology Training Symposium (COCATS) Training Program</a:t>
            </a:r>
            <a:endParaRPr lang="en-ID" sz="1200" b="0" i="0" strike="noStrike" dirty="0">
              <a:solidFill>
                <a:srgbClr val="0070C0"/>
              </a:solidFill>
              <a:effectLst/>
              <a:latin typeface="Source Sans Pro" panose="020B0503030403020204" pitchFamily="34" charset="0"/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/>
              <a:t>QA dan QC</a:t>
            </a:r>
          </a:p>
          <a:p>
            <a:pPr lvl="1"/>
            <a:r>
              <a:rPr lang="en-ID" sz="1200" b="0" i="0" u="none" strike="noStrike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Control: Nuclear Medicine</a:t>
            </a:r>
            <a:endParaRPr lang="en-ID" sz="1200" b="0" i="0" dirty="0">
              <a:solidFill>
                <a:srgbClr val="00206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Control: PET</a:t>
            </a:r>
            <a:endParaRPr lang="en-ID" sz="1200" b="0" i="0" dirty="0">
              <a:solidFill>
                <a:srgbClr val="002060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 and Peer Review Requirements: CT; MRI; Nuclear Medicine; PET; Ultrasound</a:t>
            </a:r>
            <a:endParaRPr lang="en-ID" sz="1200" b="0" i="0" dirty="0">
              <a:solidFill>
                <a:srgbClr val="002060"/>
              </a:solidFill>
              <a:effectLst/>
              <a:latin typeface="Source Sans Pro" panose="020B0503030403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1DEA7-24C6-743E-9E04-7B98AA9F3F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Accreditation Testing (Guidelines  and phantom testing)</a:t>
            </a:r>
          </a:p>
          <a:p>
            <a:pPr lvl="1"/>
            <a:r>
              <a:rPr lang="en-ID" sz="1200" b="0" i="0" u="none" strike="noStrike" dirty="0">
                <a:solidFill>
                  <a:srgbClr val="049CDB"/>
                </a:solidFill>
                <a:effectLst/>
                <a:latin typeface="Source Sans Pro" panose="020B0503030403020204" pitchFamily="34" charset="0"/>
                <a:hlinkClick r:id="rId15"/>
              </a:rPr>
              <a:t>Testing Overview: Nuclear Medicine and PET</a:t>
            </a:r>
            <a:endParaRPr lang="en-ID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49CDB"/>
                </a:solidFill>
                <a:effectLst/>
                <a:latin typeface="Source Sans Pro" panose="020B0503030403020204" pitchFamily="34" charset="0"/>
                <a:hlinkClick r:id="rId16"/>
              </a:rPr>
              <a:t>Planar Module: NM</a:t>
            </a:r>
            <a:endParaRPr lang="en-ID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49CDB"/>
                </a:solidFill>
                <a:effectLst/>
                <a:latin typeface="Source Sans Pro" panose="020B0503030403020204" pitchFamily="34" charset="0"/>
                <a:hlinkClick r:id="rId17"/>
              </a:rPr>
              <a:t>SPECT Module: NM</a:t>
            </a:r>
            <a:endParaRPr lang="en-ID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49CDB"/>
                </a:solidFill>
                <a:effectLst/>
                <a:latin typeface="Source Sans Pro" panose="020B0503030403020204" pitchFamily="34" charset="0"/>
                <a:hlinkClick r:id="rId18"/>
              </a:rPr>
              <a:t>Nuclear Cardiology Module: NM</a:t>
            </a:r>
            <a:endParaRPr lang="en-ID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49CDB"/>
                </a:solidFill>
                <a:effectLst/>
                <a:latin typeface="Source Sans Pro" panose="020B0503030403020204" pitchFamily="34" charset="0"/>
                <a:hlinkClick r:id="rId19"/>
              </a:rPr>
              <a:t>Phantom Testing: Nuclear Medicine</a:t>
            </a:r>
            <a:endParaRPr lang="en-ID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49CDB"/>
                </a:solidFill>
                <a:effectLst/>
                <a:latin typeface="Source Sans Pro" panose="020B0503030403020204" pitchFamily="34" charset="0"/>
                <a:hlinkClick r:id="rId20"/>
              </a:rPr>
              <a:t>Clinical Image Testing: PET</a:t>
            </a:r>
            <a:endParaRPr lang="en-ID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49CDB"/>
                </a:solidFill>
                <a:effectLst/>
                <a:latin typeface="Source Sans Pro" panose="020B0503030403020204" pitchFamily="34" charset="0"/>
                <a:hlinkClick r:id="rId21"/>
              </a:rPr>
              <a:t>Phantom Testing: PET</a:t>
            </a:r>
            <a:endParaRPr lang="en-ID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ID" sz="1200" b="0" i="0" u="none" strike="noStrike" dirty="0">
                <a:solidFill>
                  <a:srgbClr val="049CDB"/>
                </a:solidFill>
                <a:effectLst/>
                <a:latin typeface="Source Sans Pro" panose="020B0503030403020204" pitchFamily="34" charset="0"/>
                <a:hlinkClick r:id="rId22"/>
              </a:rPr>
              <a:t>Phantom Criteria</a:t>
            </a:r>
            <a:endParaRPr lang="en-ID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443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6A25-875B-7140-74B5-2A423676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Rangkuman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CBD5-E08E-6464-4C5E-D79344007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PET scan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dukungan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kualifikasi</a:t>
            </a:r>
            <a:r>
              <a:rPr lang="en-US" sz="2400" dirty="0"/>
              <a:t> </a:t>
            </a:r>
            <a:r>
              <a:rPr lang="en-US" sz="2400" dirty="0" err="1"/>
              <a:t>terstandar</a:t>
            </a:r>
            <a:endParaRPr lang="en-US" sz="2400" dirty="0"/>
          </a:p>
          <a:p>
            <a:r>
              <a:rPr lang="en-US" sz="2400" dirty="0" err="1"/>
              <a:t>Evaluasi</a:t>
            </a:r>
            <a:r>
              <a:rPr lang="en-US" sz="2400" dirty="0"/>
              <a:t> dan monitoring </a:t>
            </a:r>
            <a:r>
              <a:rPr lang="en-US" sz="2400" dirty="0" err="1"/>
              <a:t>keselamatan</a:t>
            </a:r>
            <a:r>
              <a:rPr lang="en-US" sz="2400" dirty="0"/>
              <a:t> </a:t>
            </a:r>
            <a:r>
              <a:rPr lang="en-US" sz="2400" dirty="0" err="1"/>
              <a:t>radiasi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127BD-207F-BF7A-BC13-ECC0594AF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Ketersediaan</a:t>
            </a:r>
            <a:r>
              <a:rPr lang="en-US" sz="2400" dirty="0"/>
              <a:t> </a:t>
            </a:r>
            <a:r>
              <a:rPr lang="en-US" sz="2400" dirty="0" err="1"/>
              <a:t>radiofarmaka</a:t>
            </a:r>
            <a:r>
              <a:rPr lang="en-US" sz="2400" dirty="0"/>
              <a:t> PET yang </a:t>
            </a:r>
            <a:r>
              <a:rPr lang="en-US" sz="2400" dirty="0" err="1"/>
              <a:t>sesuai</a:t>
            </a:r>
            <a:r>
              <a:rPr lang="en-US" sz="2400" dirty="0"/>
              <a:t> CPOB dan </a:t>
            </a:r>
            <a:r>
              <a:rPr lang="en-US" sz="2400" dirty="0" err="1"/>
              <a:t>ijin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berproses</a:t>
            </a:r>
            <a:endParaRPr lang="en-US" sz="2400" dirty="0"/>
          </a:p>
          <a:p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di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35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5573D6-ED1E-FCC2-6178-E8B88A4A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3167516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Terimakasih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0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CF27-F9CA-8D11-6E2B-E469DE42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16" y="902232"/>
            <a:ext cx="8825659" cy="706964"/>
          </a:xfrm>
        </p:spPr>
        <p:txBody>
          <a:bodyPr/>
          <a:lstStyle/>
          <a:p>
            <a:r>
              <a:rPr lang="en-US" dirty="0" err="1"/>
              <a:t>Lini</a:t>
            </a:r>
            <a:r>
              <a:rPr lang="en-US" dirty="0"/>
              <a:t> masa PET/CT scan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531D13-C0EF-6722-4E97-3729B19DB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083759"/>
              </p:ext>
            </p:extLst>
          </p:nvPr>
        </p:nvGraphicFramePr>
        <p:xfrm>
          <a:off x="838200" y="207191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22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32303721-FF23-9168-9B9A-016316DA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-1968" r="8453"/>
          <a:stretch>
            <a:fillRect/>
          </a:stretch>
        </p:blipFill>
        <p:spPr bwMode="auto">
          <a:xfrm>
            <a:off x="2336800" y="1025525"/>
            <a:ext cx="8431213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FE0F99-FDEA-DACE-CC6D-63044F4BEC0C}"/>
              </a:ext>
            </a:extLst>
          </p:cNvPr>
          <p:cNvSpPr/>
          <p:nvPr/>
        </p:nvSpPr>
        <p:spPr>
          <a:xfrm>
            <a:off x="232705" y="429814"/>
            <a:ext cx="11726608" cy="69249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ROAD MAP PENGEMBANGAN RADIOFARMAKA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BB52C9-5D00-4F9E-5E88-193E107D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89" y="0"/>
            <a:ext cx="115868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8CED-CE6D-91CD-4669-CBB93494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Peraturan</a:t>
            </a:r>
            <a:r>
              <a:rPr lang="en-US" dirty="0"/>
              <a:t> Badan </a:t>
            </a:r>
            <a:r>
              <a:rPr lang="en-US" dirty="0" err="1"/>
              <a:t>Pengawas</a:t>
            </a:r>
            <a:r>
              <a:rPr lang="en-US" dirty="0"/>
              <a:t> Tenaga </a:t>
            </a:r>
            <a:r>
              <a:rPr lang="en-US" dirty="0" err="1"/>
              <a:t>Nuklir</a:t>
            </a:r>
            <a:br>
              <a:rPr lang="en-US" dirty="0"/>
            </a:br>
            <a:r>
              <a:rPr lang="en-US" dirty="0" err="1"/>
              <a:t>Republik</a:t>
            </a:r>
            <a:r>
              <a:rPr lang="en-US" dirty="0"/>
              <a:t> Indonesia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0EBEA-DCCC-433B-8D7C-BFB9E615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617946" cy="3416300"/>
          </a:xfrm>
        </p:spPr>
        <p:txBody>
          <a:bodyPr>
            <a:noAutofit/>
          </a:bodyPr>
          <a:lstStyle/>
          <a:p>
            <a:r>
              <a:rPr lang="en-ID" sz="2800" dirty="0" err="1"/>
              <a:t>Peraturan</a:t>
            </a:r>
            <a:r>
              <a:rPr lang="en-ID" sz="2800" dirty="0"/>
              <a:t> Badan </a:t>
            </a:r>
            <a:r>
              <a:rPr lang="en-ID" sz="2800" dirty="0" err="1"/>
              <a:t>Pengawas</a:t>
            </a:r>
            <a:r>
              <a:rPr lang="en-ID" sz="2800" dirty="0"/>
              <a:t> Tenaga </a:t>
            </a:r>
            <a:r>
              <a:rPr lang="en-ID" sz="2800" dirty="0" err="1"/>
              <a:t>Nuklir</a:t>
            </a:r>
            <a:r>
              <a:rPr lang="en-ID" sz="2800" dirty="0"/>
              <a:t> </a:t>
            </a:r>
            <a:r>
              <a:rPr lang="en-ID" sz="2800" dirty="0" err="1"/>
              <a:t>Republik</a:t>
            </a:r>
            <a:r>
              <a:rPr lang="en-ID" sz="2800" dirty="0"/>
              <a:t> Indonesia </a:t>
            </a:r>
            <a:r>
              <a:rPr lang="en-ID" sz="2800" dirty="0" err="1"/>
              <a:t>Nomor</a:t>
            </a:r>
            <a:r>
              <a:rPr lang="en-ID" sz="2800" dirty="0"/>
              <a:t> 1 </a:t>
            </a:r>
            <a:r>
              <a:rPr lang="en-ID" sz="2800" dirty="0" err="1"/>
              <a:t>Tahun</a:t>
            </a:r>
            <a:r>
              <a:rPr lang="en-ID" sz="2800" dirty="0"/>
              <a:t> 2022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Penatalaksanaan</a:t>
            </a:r>
            <a:r>
              <a:rPr lang="en-ID" sz="2800" dirty="0"/>
              <a:t> </a:t>
            </a:r>
            <a:r>
              <a:rPr lang="en-ID" sz="2800" dirty="0" err="1"/>
              <a:t>Perizinan</a:t>
            </a:r>
            <a:r>
              <a:rPr lang="en-ID" sz="2800" dirty="0"/>
              <a:t> </a:t>
            </a:r>
            <a:r>
              <a:rPr lang="en-ID" sz="2800" dirty="0" err="1"/>
              <a:t>Berusaha</a:t>
            </a:r>
            <a:r>
              <a:rPr lang="en-ID" sz="2800" dirty="0"/>
              <a:t> </a:t>
            </a:r>
            <a:r>
              <a:rPr lang="en-ID" sz="2800" dirty="0" err="1"/>
              <a:t>Berbasis</a:t>
            </a:r>
            <a:r>
              <a:rPr lang="en-ID" sz="2800" dirty="0"/>
              <a:t> </a:t>
            </a:r>
            <a:r>
              <a:rPr lang="en-ID" sz="2800" dirty="0" err="1"/>
              <a:t>Risiko</a:t>
            </a:r>
            <a:r>
              <a:rPr lang="en-ID" sz="2800" dirty="0"/>
              <a:t> </a:t>
            </a:r>
            <a:r>
              <a:rPr lang="en-ID" sz="2800" dirty="0" err="1"/>
              <a:t>Sektor</a:t>
            </a:r>
            <a:r>
              <a:rPr lang="en-ID" sz="2800" dirty="0"/>
              <a:t> </a:t>
            </a:r>
            <a:r>
              <a:rPr lang="en-ID" sz="2800" dirty="0" err="1"/>
              <a:t>Ketenaganukliran</a:t>
            </a:r>
            <a:r>
              <a:rPr lang="en-ID" sz="2800" dirty="0"/>
              <a:t> </a:t>
            </a:r>
          </a:p>
          <a:p>
            <a:r>
              <a:rPr lang="en-ID" sz="2800" dirty="0" err="1"/>
              <a:t>Peraturan</a:t>
            </a:r>
            <a:r>
              <a:rPr lang="en-ID" sz="2800" dirty="0"/>
              <a:t> Badan </a:t>
            </a:r>
            <a:r>
              <a:rPr lang="en-ID" sz="2800" dirty="0" err="1"/>
              <a:t>Pengawas</a:t>
            </a:r>
            <a:r>
              <a:rPr lang="en-ID" sz="2800" dirty="0"/>
              <a:t> Tenaga </a:t>
            </a:r>
            <a:r>
              <a:rPr lang="en-ID" sz="2800" dirty="0" err="1"/>
              <a:t>Nuklir</a:t>
            </a:r>
            <a:r>
              <a:rPr lang="en-ID" sz="2800" dirty="0"/>
              <a:t> </a:t>
            </a:r>
            <a:r>
              <a:rPr lang="en-ID" sz="2800" dirty="0" err="1"/>
              <a:t>Republik</a:t>
            </a:r>
            <a:r>
              <a:rPr lang="en-ID" sz="2800" dirty="0"/>
              <a:t> Indonesia </a:t>
            </a:r>
            <a:r>
              <a:rPr lang="en-ID" sz="2800" dirty="0" err="1"/>
              <a:t>Nomor</a:t>
            </a:r>
            <a:r>
              <a:rPr lang="en-ID" sz="2800" dirty="0"/>
              <a:t> 6 </a:t>
            </a:r>
            <a:r>
              <a:rPr lang="en-ID" sz="2800" dirty="0" err="1"/>
              <a:t>Tahun</a:t>
            </a:r>
            <a:r>
              <a:rPr lang="en-ID" sz="2800" dirty="0"/>
              <a:t> 2020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Keselamatan</a:t>
            </a:r>
            <a:r>
              <a:rPr lang="en-ID" sz="2800" dirty="0"/>
              <a:t> </a:t>
            </a:r>
            <a:r>
              <a:rPr lang="en-ID" sz="2800" dirty="0" err="1"/>
              <a:t>Radiasi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Produksi</a:t>
            </a:r>
            <a:r>
              <a:rPr lang="en-ID" sz="2800" dirty="0"/>
              <a:t> </a:t>
            </a:r>
            <a:r>
              <a:rPr lang="en-ID" sz="2800" dirty="0" err="1"/>
              <a:t>Radioisotop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Radiofarmaka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31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9B1B4E-8809-094C-A0F6-099BDDEB3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1041" y="0"/>
            <a:ext cx="879332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61DAD1-577D-374F-8C27-ABCA5502BF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5" y="1191985"/>
            <a:ext cx="2957126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DD3D3C1-8F57-BE25-A572-E46D86E875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40315" y="207871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de-DE" altLang="en-US" sz="2400" b="1" dirty="0">
                <a:solidFill>
                  <a:srgbClr val="0000FF"/>
                </a:solidFill>
              </a:rPr>
            </a:br>
            <a:br>
              <a:rPr lang="de-DE" altLang="en-US" sz="2400" b="1" dirty="0">
                <a:solidFill>
                  <a:srgbClr val="0000FF"/>
                </a:solidFill>
              </a:rPr>
            </a:br>
            <a:br>
              <a:rPr lang="de-DE" altLang="en-US" sz="2400" b="1" dirty="0">
                <a:solidFill>
                  <a:srgbClr val="0000FF"/>
                </a:solidFill>
              </a:rPr>
            </a:br>
            <a:r>
              <a:rPr lang="de-DE" altLang="en-US" sz="2400" b="1" dirty="0">
                <a:solidFill>
                  <a:schemeClr val="bg1"/>
                </a:solidFill>
              </a:rPr>
              <a:t>QUALITY MANAGEMENT AUDITS </a:t>
            </a:r>
            <a:br>
              <a:rPr lang="de-DE" altLang="en-US" sz="2400" b="1" dirty="0">
                <a:solidFill>
                  <a:schemeClr val="bg1"/>
                </a:solidFill>
              </a:rPr>
            </a:br>
            <a:r>
              <a:rPr lang="de-DE" altLang="en-US" sz="2400" b="1" dirty="0">
                <a:solidFill>
                  <a:schemeClr val="bg1"/>
                </a:solidFill>
              </a:rPr>
              <a:t>IN NUCLEAR MEDICINE</a:t>
            </a:r>
            <a:br>
              <a:rPr lang="de-DE" altLang="en-US" sz="2400" b="1" dirty="0">
                <a:solidFill>
                  <a:schemeClr val="bg1"/>
                </a:solidFill>
              </a:rPr>
            </a:br>
            <a:r>
              <a:rPr lang="de-DE" altLang="en-US" sz="2400" dirty="0">
                <a:solidFill>
                  <a:schemeClr val="bg1"/>
                </a:solidFill>
              </a:rPr>
              <a:t> </a:t>
            </a:r>
            <a:r>
              <a:rPr lang="de-DE" altLang="en-US" sz="3200" dirty="0">
                <a:solidFill>
                  <a:schemeClr val="bg1"/>
                </a:solidFill>
              </a:rPr>
              <a:t>IAEA (2016)</a:t>
            </a:r>
            <a:br>
              <a:rPr lang="de-DE" altLang="en-US" sz="3200" dirty="0">
                <a:solidFill>
                  <a:srgbClr val="FF0000"/>
                </a:solidFill>
              </a:rPr>
            </a:br>
            <a:r>
              <a:rPr lang="en-SG" altLang="en-US" sz="3200" dirty="0">
                <a:solidFill>
                  <a:srgbClr val="FF0000"/>
                </a:solidFill>
              </a:rPr>
              <a:t>QUANUM re-audit mission of the Department of Radiology and Nuclear Medicine, </a:t>
            </a:r>
            <a:r>
              <a:rPr lang="en-SG" altLang="en-US" sz="3200" dirty="0" err="1">
                <a:solidFill>
                  <a:srgbClr val="FF0000"/>
                </a:solidFill>
              </a:rPr>
              <a:t>Dharmais</a:t>
            </a:r>
            <a:r>
              <a:rPr lang="en-SG" altLang="en-US" sz="3200" dirty="0">
                <a:solidFill>
                  <a:srgbClr val="FF0000"/>
                </a:solidFill>
              </a:rPr>
              <a:t> Cancer </a:t>
            </a:r>
            <a:r>
              <a:rPr lang="en-SG" altLang="en-US" sz="3200" dirty="0" err="1">
                <a:solidFill>
                  <a:srgbClr val="FF0000"/>
                </a:solidFill>
              </a:rPr>
              <a:t>Center</a:t>
            </a:r>
            <a:r>
              <a:rPr lang="en-SG" altLang="en-US" sz="3200" dirty="0">
                <a:solidFill>
                  <a:srgbClr val="FF0000"/>
                </a:solidFill>
              </a:rPr>
              <a:t>, Jakarta, Indonesia</a:t>
            </a:r>
            <a:endParaRPr lang="de-AT" altLang="en-US" sz="2800" b="1" dirty="0">
              <a:solidFill>
                <a:srgbClr val="FF00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F5A650A-E314-875C-5F05-39E6F8F604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52800" y="4572000"/>
            <a:ext cx="6400800" cy="17526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de-DE" altLang="en-US" sz="2000" dirty="0"/>
              <a:t>			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dirty="0" err="1"/>
              <a:t>Nonglak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Vilasdechanon</a:t>
            </a:r>
            <a:r>
              <a:rPr lang="en-US" altLang="en-US" sz="2000" dirty="0"/>
              <a:t>,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dirty="0" err="1"/>
              <a:t>Somanesan</a:t>
            </a:r>
            <a:r>
              <a:rPr lang="en-US" altLang="en-US" sz="2000" dirty="0"/>
              <a:t> S,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000" dirty="0"/>
              <a:t>Maurizio </a:t>
            </a:r>
            <a:r>
              <a:rPr lang="en-US" altLang="en-US" sz="2000" dirty="0" err="1"/>
              <a:t>Dondi</a:t>
            </a:r>
            <a:r>
              <a:rPr lang="en-US" altLang="en-US" sz="2000" dirty="0"/>
              <a:t> (IAEA officer) </a:t>
            </a:r>
            <a:r>
              <a:rPr lang="de-DE" altLang="en-US" sz="2000" dirty="0"/>
              <a:t>				</a:t>
            </a:r>
          </a:p>
          <a:p>
            <a:pPr algn="l" eaLnBrk="1" hangingPunct="1">
              <a:lnSpc>
                <a:spcPct val="80000"/>
              </a:lnSpc>
            </a:pPr>
            <a:endParaRPr lang="de-AT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83003F-07C6-09F1-B121-BDA35EF4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15" y="1825625"/>
            <a:ext cx="7735712" cy="43513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DDED65F0-53AC-EE60-B768-E255F61E9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4" y="1295400"/>
            <a:ext cx="547460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2344975-F755-B3B8-3ED8-DEB01366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3" y="1295399"/>
            <a:ext cx="5268232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C6F44BC2-EEEA-29A0-C44B-F69C41EA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252535"/>
            <a:ext cx="9499600" cy="50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63894-0AEA-9857-F110-2157D379F053}"/>
              </a:ext>
            </a:extLst>
          </p:cNvPr>
          <p:cNvSpPr txBox="1"/>
          <p:nvPr/>
        </p:nvSpPr>
        <p:spPr>
          <a:xfrm>
            <a:off x="1114425" y="542925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 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2D85E-EA83-023F-DCBA-BA18309E8469}"/>
              </a:ext>
            </a:extLst>
          </p:cNvPr>
          <p:cNvSpPr txBox="1"/>
          <p:nvPr/>
        </p:nvSpPr>
        <p:spPr>
          <a:xfrm>
            <a:off x="6572250" y="542925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Juni</a:t>
            </a:r>
            <a:r>
              <a:rPr lang="en-US" dirty="0"/>
              <a:t>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11E565-12DB-8A1E-E391-EB6F05B7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67" y="80243"/>
            <a:ext cx="2695575" cy="395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Quality Control</a:t>
            </a:r>
            <a:endParaRPr lang="id-ID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IMG_20150401_093017.jpg">
            <a:extLst>
              <a:ext uri="{FF2B5EF4-FFF2-40B4-BE49-F238E27FC236}">
                <a16:creationId xmlns:a16="http://schemas.microsoft.com/office/drawing/2014/main" id="{9B0D3AC8-8B94-99C7-5E8E-EC1A6E8D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911" y="496711"/>
            <a:ext cx="2096911" cy="157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Pictures\SANY0087.JPG">
            <a:extLst>
              <a:ext uri="{FF2B5EF4-FFF2-40B4-BE49-F238E27FC236}">
                <a16:creationId xmlns:a16="http://schemas.microsoft.com/office/drawing/2014/main" id="{2DB679BB-99F9-A3A7-BEDF-D3C529E3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378" y="4466789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user\Pictures\SANY0084.JPG">
            <a:extLst>
              <a:ext uri="{FF2B5EF4-FFF2-40B4-BE49-F238E27FC236}">
                <a16:creationId xmlns:a16="http://schemas.microsoft.com/office/drawing/2014/main" id="{1E4028FE-1B11-30D0-DD58-50B73169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867" y="2832643"/>
            <a:ext cx="2178861" cy="163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user\Pictures\SANY0071.JPG">
            <a:extLst>
              <a:ext uri="{FF2B5EF4-FFF2-40B4-BE49-F238E27FC236}">
                <a16:creationId xmlns:a16="http://schemas.microsoft.com/office/drawing/2014/main" id="{80709926-4BC7-90F4-109C-565BB318C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4493"/>
          <a:stretch>
            <a:fillRect/>
          </a:stretch>
        </p:blipFill>
        <p:spPr bwMode="auto">
          <a:xfrm>
            <a:off x="2403148" y="2069394"/>
            <a:ext cx="1958623" cy="171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1">
            <a:extLst>
              <a:ext uri="{FF2B5EF4-FFF2-40B4-BE49-F238E27FC236}">
                <a16:creationId xmlns:a16="http://schemas.microsoft.com/office/drawing/2014/main" id="{DA8E3C0F-403C-8985-807F-44E643FC0B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768350"/>
            <a:ext cx="7291387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>
            <a:extLst>
              <a:ext uri="{FF2B5EF4-FFF2-40B4-BE49-F238E27FC236}">
                <a16:creationId xmlns:a16="http://schemas.microsoft.com/office/drawing/2014/main" id="{86F9D335-CEA7-539B-8360-1CBC711A8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76263"/>
            <a:ext cx="1687512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{3AA185BF-7189-974D-9150-6B9EE5967B2B}tf10001076</Template>
  <TotalTime>226</TotalTime>
  <Words>1273</Words>
  <Application>Microsoft Macintosh PowerPoint</Application>
  <PresentationFormat>Widescreen</PresentationFormat>
  <Paragraphs>274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MT</vt:lpstr>
      <vt:lpstr>Calibri</vt:lpstr>
      <vt:lpstr>Century Gothic</vt:lpstr>
      <vt:lpstr>Noto Sans Symbols</vt:lpstr>
      <vt:lpstr>Source Sans Pro</vt:lpstr>
      <vt:lpstr>Times New Roman</vt:lpstr>
      <vt:lpstr>Wingdings 3</vt:lpstr>
      <vt:lpstr>Ion Boardroom</vt:lpstr>
      <vt:lpstr>Layanan PET/CT scan  di  RS Kanker Dharmais</vt:lpstr>
      <vt:lpstr>Ruang Lingkup</vt:lpstr>
      <vt:lpstr>Lini masa PET/CT scan</vt:lpstr>
      <vt:lpstr>PowerPoint Presentation</vt:lpstr>
      <vt:lpstr>Peraturan Badan Pengawas Tenaga Nuklir Republik Indonesia</vt:lpstr>
      <vt:lpstr>PowerPoint Presentation</vt:lpstr>
      <vt:lpstr>   QUALITY MANAGEMENT AUDITS  IN NUCLEAR MEDICINE  IAEA (2016) QUANUM re-audit mission of the Department of Radiology and Nuclear Medicine, Dharmais Cancer Center, Jakarta, Indonesia</vt:lpstr>
      <vt:lpstr>PowerPoint Presentation</vt:lpstr>
      <vt:lpstr>Quality Control</vt:lpstr>
      <vt:lpstr>Sertifikat CPOB</vt:lpstr>
      <vt:lpstr>Keterlibatan Tenaga Kesehatan </vt:lpstr>
      <vt:lpstr>Penjagaan Mutu Profesi</vt:lpstr>
      <vt:lpstr>Kewenangan Klinis</vt:lpstr>
      <vt:lpstr>PowerPoint Presentation</vt:lpstr>
      <vt:lpstr>Akreditasi (American College of Radiology)</vt:lpstr>
      <vt:lpstr>Kemenkes berkomitmen untuk melakukan transformasi sistem kesehatan 6 pilar transformasi penopang kesehatan Indonesia</vt:lpstr>
      <vt:lpstr>Pemerataan layanan rujukan melalui optimalisasi jejaring RS untuk 5 penyakit (jantung, kanker, stroke dan uro-nefro) ditargetkan mencapai 100% kab/kota di 2027</vt:lpstr>
      <vt:lpstr>PowerPoint Presentation</vt:lpstr>
      <vt:lpstr>PNPK Pedoman Nasional Pelayanan Kedokteran  PPK di Rumah Sakit Panduan Praktik Klinis  Akreditasi Layanan berbasis teknis medis   https://www.acraccreditation.org/modalities/nuclear-medicine-and-pet</vt:lpstr>
      <vt:lpstr>Standarisasi</vt:lpstr>
      <vt:lpstr>Rangkuman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Layanan Pemeriksaan  PET/CT scan  di  RS Kanker Dharmais</dc:title>
  <dc:creator>Kardinah kardinah</dc:creator>
  <cp:lastModifiedBy>Kardinah kardinah</cp:lastModifiedBy>
  <cp:revision>4</cp:revision>
  <dcterms:created xsi:type="dcterms:W3CDTF">2024-04-22T05:46:29Z</dcterms:created>
  <dcterms:modified xsi:type="dcterms:W3CDTF">2024-04-22T09:57:57Z</dcterms:modified>
</cp:coreProperties>
</file>